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8" r:id="rId2"/>
    <p:sldMasterId id="2147483730" r:id="rId3"/>
    <p:sldMasterId id="2147483743" r:id="rId4"/>
    <p:sldMasterId id="2147483757" r:id="rId5"/>
    <p:sldMasterId id="2147483771" r:id="rId6"/>
  </p:sldMasterIdLst>
  <p:notesMasterIdLst>
    <p:notesMasterId r:id="rId15"/>
  </p:notesMasterIdLst>
  <p:handoutMasterIdLst>
    <p:handoutMasterId r:id="rId16"/>
  </p:handoutMasterIdLst>
  <p:sldIdLst>
    <p:sldId id="258" r:id="rId7"/>
    <p:sldId id="653" r:id="rId8"/>
    <p:sldId id="884" r:id="rId9"/>
    <p:sldId id="885" r:id="rId10"/>
    <p:sldId id="890" r:id="rId11"/>
    <p:sldId id="886" r:id="rId12"/>
    <p:sldId id="889" r:id="rId13"/>
    <p:sldId id="888"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66FF"/>
    <a:srgbClr val="6666FF"/>
    <a:srgbClr val="0033CC"/>
    <a:srgbClr val="3366FF"/>
    <a:srgbClr val="6699FF"/>
    <a:srgbClr val="990000"/>
    <a:srgbClr val="800000"/>
    <a:srgbClr val="5672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50" autoAdjust="0"/>
    <p:restoredTop sz="94139" autoAdjust="0"/>
  </p:normalViewPr>
  <p:slideViewPr>
    <p:cSldViewPr>
      <p:cViewPr>
        <p:scale>
          <a:sx n="100" d="100"/>
          <a:sy n="100" d="100"/>
        </p:scale>
        <p:origin x="274" y="86"/>
      </p:cViewPr>
      <p:guideLst>
        <p:guide orient="horz" pos="2160"/>
        <p:guide pos="2880"/>
      </p:guideLst>
    </p:cSldViewPr>
  </p:slideViewPr>
  <p:outlineViewPr>
    <p:cViewPr>
      <p:scale>
        <a:sx n="33" d="100"/>
        <a:sy n="33" d="100"/>
      </p:scale>
      <p:origin x="0" y="3258"/>
    </p:cViewPr>
  </p:outlineViewPr>
  <p:notesTextViewPr>
    <p:cViewPr>
      <p:scale>
        <a:sx n="1" d="1"/>
        <a:sy n="1" d="1"/>
      </p:scale>
      <p:origin x="0" y="0"/>
    </p:cViewPr>
  </p:notesTextViewPr>
  <p:sorterViewPr>
    <p:cViewPr>
      <p:scale>
        <a:sx n="60" d="100"/>
        <a:sy n="60" d="100"/>
      </p:scale>
      <p:origin x="0" y="0"/>
    </p:cViewPr>
  </p:sorterViewPr>
  <p:notesViewPr>
    <p:cSldViewPr>
      <p:cViewPr varScale="1">
        <p:scale>
          <a:sx n="184" d="100"/>
          <a:sy n="184" d="100"/>
        </p:scale>
        <p:origin x="-20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8161" cy="465140"/>
          </a:xfrm>
          <a:prstGeom prst="rect">
            <a:avLst/>
          </a:prstGeom>
        </p:spPr>
        <p:txBody>
          <a:bodyPr vert="horz" lIns="92222" tIns="46111" rIns="92222" bIns="46111" rtlCol="0"/>
          <a:lstStyle>
            <a:lvl1pPr algn="l">
              <a:defRPr sz="1200"/>
            </a:lvl1pPr>
          </a:lstStyle>
          <a:p>
            <a:endParaRPr lang="en-US"/>
          </a:p>
        </p:txBody>
      </p:sp>
      <p:sp>
        <p:nvSpPr>
          <p:cNvPr id="3" name="Date Placeholder 2"/>
          <p:cNvSpPr>
            <a:spLocks noGrp="1"/>
          </p:cNvSpPr>
          <p:nvPr>
            <p:ph type="dt" sz="quarter" idx="1"/>
          </p:nvPr>
        </p:nvSpPr>
        <p:spPr>
          <a:xfrm>
            <a:off x="3970635" y="3"/>
            <a:ext cx="3038161" cy="465140"/>
          </a:xfrm>
          <a:prstGeom prst="rect">
            <a:avLst/>
          </a:prstGeom>
        </p:spPr>
        <p:txBody>
          <a:bodyPr vert="horz" lIns="92222" tIns="46111" rIns="92222" bIns="46111" rtlCol="0"/>
          <a:lstStyle>
            <a:lvl1pPr algn="r">
              <a:defRPr sz="1200"/>
            </a:lvl1pPr>
          </a:lstStyle>
          <a:p>
            <a:fld id="{B74F0700-E8B8-40B0-BBB6-103A7F558434}" type="datetimeFigureOut">
              <a:rPr lang="en-US" smtClean="0"/>
              <a:t>12/9/2016</a:t>
            </a:fld>
            <a:endParaRPr lang="en-US"/>
          </a:p>
        </p:txBody>
      </p:sp>
      <p:sp>
        <p:nvSpPr>
          <p:cNvPr id="4" name="Footer Placeholder 3"/>
          <p:cNvSpPr>
            <a:spLocks noGrp="1"/>
          </p:cNvSpPr>
          <p:nvPr>
            <p:ph type="ftr" sz="quarter" idx="2"/>
          </p:nvPr>
        </p:nvSpPr>
        <p:spPr>
          <a:xfrm>
            <a:off x="1" y="8829666"/>
            <a:ext cx="3038161" cy="465140"/>
          </a:xfrm>
          <a:prstGeom prst="rect">
            <a:avLst/>
          </a:prstGeom>
        </p:spPr>
        <p:txBody>
          <a:bodyPr vert="horz" lIns="92222" tIns="46111" rIns="92222" bIns="46111" rtlCol="0" anchor="b"/>
          <a:lstStyle>
            <a:lvl1pPr algn="l">
              <a:defRPr sz="1200"/>
            </a:lvl1pPr>
          </a:lstStyle>
          <a:p>
            <a:endParaRPr lang="en-US"/>
          </a:p>
        </p:txBody>
      </p:sp>
      <p:sp>
        <p:nvSpPr>
          <p:cNvPr id="5" name="Slide Number Placeholder 4"/>
          <p:cNvSpPr>
            <a:spLocks noGrp="1"/>
          </p:cNvSpPr>
          <p:nvPr>
            <p:ph type="sldNum" sz="quarter" idx="3"/>
          </p:nvPr>
        </p:nvSpPr>
        <p:spPr>
          <a:xfrm>
            <a:off x="3970635" y="8829666"/>
            <a:ext cx="3038161" cy="465140"/>
          </a:xfrm>
          <a:prstGeom prst="rect">
            <a:avLst/>
          </a:prstGeom>
        </p:spPr>
        <p:txBody>
          <a:bodyPr vert="horz" lIns="92222" tIns="46111" rIns="92222" bIns="46111" rtlCol="0" anchor="b"/>
          <a:lstStyle>
            <a:lvl1pPr algn="r">
              <a:defRPr sz="1200"/>
            </a:lvl1pPr>
          </a:lstStyle>
          <a:p>
            <a:fld id="{BF9E3F13-E986-4178-BB4D-C45ABC99990D}" type="slidenum">
              <a:rPr lang="en-US" smtClean="0"/>
              <a:t>‹#›</a:t>
            </a:fld>
            <a:endParaRPr lang="en-US"/>
          </a:p>
        </p:txBody>
      </p:sp>
    </p:spTree>
    <p:extLst>
      <p:ext uri="{BB962C8B-B14F-4D97-AF65-F5344CB8AC3E}">
        <p14:creationId xmlns:p14="http://schemas.microsoft.com/office/powerpoint/2010/main" val="3159072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3" rIns="93167" bIns="46583"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67" tIns="46583" rIns="93167" bIns="46583" rtlCol="0"/>
          <a:lstStyle>
            <a:lvl1pPr algn="r">
              <a:defRPr sz="1200"/>
            </a:lvl1pPr>
          </a:lstStyle>
          <a:p>
            <a:fld id="{838FF916-9816-4546-B3DC-C2FF1FE23142}" type="datetimeFigureOut">
              <a:rPr lang="en-US" smtClean="0"/>
              <a:t>12/9/2016</a:t>
            </a:fld>
            <a:endParaRPr lang="en-US"/>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67" tIns="46583" rIns="93167" bIns="46583" rtlCol="0" anchor="ctr"/>
          <a:lstStyle/>
          <a:p>
            <a:endParaRPr lang="en-US"/>
          </a:p>
        </p:txBody>
      </p:sp>
      <p:sp>
        <p:nvSpPr>
          <p:cNvPr id="5" name="Notes Placeholder 4"/>
          <p:cNvSpPr>
            <a:spLocks noGrp="1"/>
          </p:cNvSpPr>
          <p:nvPr>
            <p:ph type="body" sz="quarter" idx="3"/>
          </p:nvPr>
        </p:nvSpPr>
        <p:spPr>
          <a:xfrm>
            <a:off x="701040" y="4415794"/>
            <a:ext cx="5608320" cy="4183380"/>
          </a:xfrm>
          <a:prstGeom prst="rect">
            <a:avLst/>
          </a:prstGeom>
        </p:spPr>
        <p:txBody>
          <a:bodyPr vert="horz" lIns="93167" tIns="46583" rIns="93167"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3" rIns="93167"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3" rIns="93167" bIns="46583" rtlCol="0" anchor="b"/>
          <a:lstStyle>
            <a:lvl1pPr algn="r">
              <a:defRPr sz="1200"/>
            </a:lvl1pPr>
          </a:lstStyle>
          <a:p>
            <a:fld id="{087CE0A6-9DF2-48A2-8030-D9E98154AE07}" type="slidenum">
              <a:rPr lang="en-US" smtClean="0"/>
              <a:t>‹#›</a:t>
            </a:fld>
            <a:endParaRPr lang="en-US"/>
          </a:p>
        </p:txBody>
      </p:sp>
    </p:spTree>
    <p:extLst>
      <p:ext uri="{BB962C8B-B14F-4D97-AF65-F5344CB8AC3E}">
        <p14:creationId xmlns:p14="http://schemas.microsoft.com/office/powerpoint/2010/main" val="356953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E0A6-9DF2-48A2-8030-D9E98154AE07}" type="slidenum">
              <a:rPr lang="en-US" smtClean="0"/>
              <a:t>1</a:t>
            </a:fld>
            <a:endParaRPr lang="en-US"/>
          </a:p>
        </p:txBody>
      </p:sp>
    </p:spTree>
    <p:extLst>
      <p:ext uri="{BB962C8B-B14F-4D97-AF65-F5344CB8AC3E}">
        <p14:creationId xmlns:p14="http://schemas.microsoft.com/office/powerpoint/2010/main" val="3407798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E0A6-9DF2-48A2-8030-D9E98154AE07}" type="slidenum">
              <a:rPr lang="en-US" smtClean="0"/>
              <a:t>2</a:t>
            </a:fld>
            <a:endParaRPr lang="en-US"/>
          </a:p>
        </p:txBody>
      </p:sp>
    </p:spTree>
    <p:extLst>
      <p:ext uri="{BB962C8B-B14F-4D97-AF65-F5344CB8AC3E}">
        <p14:creationId xmlns:p14="http://schemas.microsoft.com/office/powerpoint/2010/main" val="208663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1467" eaLnBrk="0" hangingPunct="0">
              <a:defRPr sz="1200">
                <a:solidFill>
                  <a:schemeClr val="bg1"/>
                </a:solidFill>
                <a:latin typeface="Arial" charset="0"/>
              </a:defRPr>
            </a:lvl1pPr>
            <a:lvl2pPr marL="747730" indent="-287588" defTabSz="931467" eaLnBrk="0" hangingPunct="0">
              <a:defRPr sz="1200">
                <a:solidFill>
                  <a:schemeClr val="bg1"/>
                </a:solidFill>
                <a:latin typeface="Arial" charset="0"/>
              </a:defRPr>
            </a:lvl2pPr>
            <a:lvl3pPr marL="1150354" indent="-230071" defTabSz="931467" eaLnBrk="0" hangingPunct="0">
              <a:defRPr sz="1200">
                <a:solidFill>
                  <a:schemeClr val="bg1"/>
                </a:solidFill>
                <a:latin typeface="Arial" charset="0"/>
              </a:defRPr>
            </a:lvl3pPr>
            <a:lvl4pPr marL="1610495" indent="-230071" defTabSz="931467" eaLnBrk="0" hangingPunct="0">
              <a:defRPr sz="1200">
                <a:solidFill>
                  <a:schemeClr val="bg1"/>
                </a:solidFill>
                <a:latin typeface="Arial" charset="0"/>
              </a:defRPr>
            </a:lvl4pPr>
            <a:lvl5pPr marL="2070636" indent="-230071" defTabSz="931467" eaLnBrk="0" hangingPunct="0">
              <a:defRPr sz="1200">
                <a:solidFill>
                  <a:schemeClr val="bg1"/>
                </a:solidFill>
                <a:latin typeface="Arial" charset="0"/>
              </a:defRPr>
            </a:lvl5pPr>
            <a:lvl6pPr marL="2530777" indent="-230071" defTabSz="931467" eaLnBrk="0" fontAlgn="base" hangingPunct="0">
              <a:spcBef>
                <a:spcPct val="0"/>
              </a:spcBef>
              <a:spcAft>
                <a:spcPct val="0"/>
              </a:spcAft>
              <a:defRPr sz="1200">
                <a:solidFill>
                  <a:schemeClr val="bg1"/>
                </a:solidFill>
                <a:latin typeface="Arial" charset="0"/>
              </a:defRPr>
            </a:lvl6pPr>
            <a:lvl7pPr marL="2990919" indent="-230071" defTabSz="931467" eaLnBrk="0" fontAlgn="base" hangingPunct="0">
              <a:spcBef>
                <a:spcPct val="0"/>
              </a:spcBef>
              <a:spcAft>
                <a:spcPct val="0"/>
              </a:spcAft>
              <a:defRPr sz="1200">
                <a:solidFill>
                  <a:schemeClr val="bg1"/>
                </a:solidFill>
                <a:latin typeface="Arial" charset="0"/>
              </a:defRPr>
            </a:lvl7pPr>
            <a:lvl8pPr marL="3451060" indent="-230071" defTabSz="931467" eaLnBrk="0" fontAlgn="base" hangingPunct="0">
              <a:spcBef>
                <a:spcPct val="0"/>
              </a:spcBef>
              <a:spcAft>
                <a:spcPct val="0"/>
              </a:spcAft>
              <a:defRPr sz="1200">
                <a:solidFill>
                  <a:schemeClr val="bg1"/>
                </a:solidFill>
                <a:latin typeface="Arial" charset="0"/>
              </a:defRPr>
            </a:lvl8pPr>
            <a:lvl9pPr marL="3911201" indent="-230071" defTabSz="931467" eaLnBrk="0" fontAlgn="base" hangingPunct="0">
              <a:spcBef>
                <a:spcPct val="0"/>
              </a:spcBef>
              <a:spcAft>
                <a:spcPct val="0"/>
              </a:spcAft>
              <a:defRPr sz="1200">
                <a:solidFill>
                  <a:schemeClr val="bg1"/>
                </a:solidFill>
                <a:latin typeface="Arial" charset="0"/>
              </a:defRPr>
            </a:lvl9pPr>
          </a:lstStyle>
          <a:p>
            <a:pPr eaLnBrk="1" hangingPunct="1"/>
            <a:fld id="{4135AAB8-E1BD-49A0-943B-EFB39931A38E}" type="slidenum">
              <a:rPr lang="en-US" smtClean="0">
                <a:solidFill>
                  <a:schemeClr val="tx1"/>
                </a:solidFill>
              </a:rPr>
              <a:pPr eaLnBrk="1" hangingPunct="1"/>
              <a:t>3</a:t>
            </a:fld>
            <a:endParaRPr lang="en-US" smtClean="0">
              <a:solidFill>
                <a:schemeClr val="tx1"/>
              </a:solidFill>
            </a:endParaRPr>
          </a:p>
        </p:txBody>
      </p:sp>
      <p:sp>
        <p:nvSpPr>
          <p:cNvPr id="3993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p:txBody>
          <a:bodyPr/>
          <a:lstStyle/>
          <a:p>
            <a:pPr eaLnBrk="1" hangingPunct="1">
              <a:defRPr/>
            </a:pPr>
            <a:r>
              <a:rPr lang="en-US" dirty="0" smtClean="0"/>
              <a:t>The Tech Center Director is also the Director of Research Development, Test and Evaluation for the FAA.</a:t>
            </a:r>
          </a:p>
          <a:p>
            <a:pPr marL="172553" indent="-172553">
              <a:buFont typeface="Arial" pitchFamily="34" charset="0"/>
              <a:buChar char="•"/>
              <a:defRPr/>
            </a:pPr>
            <a:r>
              <a:rPr lang="en-US" dirty="0" smtClean="0"/>
              <a:t>It includes the national laboratory for air transportation systems and the only national laboratory of its type in the U.S. and the world. </a:t>
            </a:r>
          </a:p>
          <a:p>
            <a:pPr marL="172553" indent="-172553">
              <a:buFont typeface="Arial" pitchFamily="34" charset="0"/>
              <a:buChar char="•"/>
              <a:defRPr/>
            </a:pPr>
            <a:r>
              <a:rPr lang="en-US" dirty="0" smtClean="0"/>
              <a:t>Responsibility for researching technologies and </a:t>
            </a:r>
          </a:p>
          <a:p>
            <a:pPr marL="172553" indent="-172553">
              <a:buFont typeface="Arial" pitchFamily="34" charset="0"/>
              <a:buChar char="•"/>
              <a:defRPr/>
            </a:pPr>
            <a:r>
              <a:rPr lang="en-US" dirty="0" smtClean="0"/>
              <a:t>The testing and evaluation of new technologies/systems</a:t>
            </a:r>
          </a:p>
          <a:p>
            <a:pPr marL="172553" indent="-172553">
              <a:buFont typeface="Arial" pitchFamily="34" charset="0"/>
              <a:buChar char="•"/>
              <a:defRPr/>
            </a:pPr>
            <a:endParaRPr lang="en-US" dirty="0" smtClean="0"/>
          </a:p>
          <a:p>
            <a:pPr>
              <a:defRPr/>
            </a:pPr>
            <a:r>
              <a:rPr lang="en-US" dirty="0" smtClean="0"/>
              <a:t>The Tech Center is part of the FAA’s NextGen organization, but it serves more than NextGen.   There is an FAA responsibility that is outside ANG.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Also located at the TC are organizations responsible for new system development and maintenance of existing systems</a:t>
            </a:r>
          </a:p>
          <a:p>
            <a:pPr>
              <a:defRPr/>
            </a:pPr>
            <a:endParaRPr lang="en-US" dirty="0" smtClean="0"/>
          </a:p>
          <a:p>
            <a:pPr marL="172553" indent="-172553">
              <a:buFont typeface="Arial" pitchFamily="34" charset="0"/>
              <a:buChar char="•"/>
              <a:defRPr/>
            </a:pPr>
            <a:endParaRPr lang="en-US" dirty="0" smtClean="0"/>
          </a:p>
          <a:p>
            <a:pPr eaLnBrk="1" hangingPunct="1">
              <a:defRPr/>
            </a:pPr>
            <a:endParaRPr lang="en-US" dirty="0" smtClean="0"/>
          </a:p>
          <a:p>
            <a:pPr eaLnBrk="1" hangingPunct="1">
              <a:defRPr/>
            </a:pPr>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marL="172553" indent="-172553">
              <a:buFontTx/>
              <a:buChar char="•"/>
            </a:pPr>
            <a:r>
              <a:rPr lang="en-US" dirty="0" smtClean="0"/>
              <a:t>5,000 acres and over 250 buildings. A lot of those buildings are very specialized.  They range from small buildings to this technical and administrative complex Building 300/316</a:t>
            </a:r>
          </a:p>
          <a:p>
            <a:pPr marL="172553" indent="-172553">
              <a:buFontTx/>
              <a:buChar char="•"/>
            </a:pPr>
            <a:r>
              <a:rPr lang="en-US" dirty="0" smtClean="0"/>
              <a:t>4,500 people, of that 1500 of those are FAA employees, 1500 or so are FAA contractors and the remainder is spread among our other tenants </a:t>
            </a:r>
          </a:p>
          <a:p>
            <a:pPr marL="172553" indent="-172553">
              <a:buFontTx/>
              <a:buChar char="•"/>
            </a:pPr>
            <a:r>
              <a:rPr lang="en-US" dirty="0" smtClean="0"/>
              <a:t>Over 200,000 square feet of high quality automation laboratories with robust power and ventilation/air conditioning.  </a:t>
            </a:r>
          </a:p>
          <a:p>
            <a:pPr marL="172553" indent="-172553">
              <a:buFontTx/>
              <a:buChar char="•"/>
            </a:pPr>
            <a:r>
              <a:rPr lang="en-US" dirty="0" smtClean="0"/>
              <a:t>We have the national air space system under one roof, which means we have one of each communications, weather, and navigation, and automation gear in the system and most or at least a representative sample of the surveillance gear. </a:t>
            </a:r>
          </a:p>
          <a:p>
            <a:pPr marL="172553" indent="-172553">
              <a:buFontTx/>
              <a:buChar char="•"/>
            </a:pPr>
            <a:r>
              <a:rPr lang="en-US" dirty="0" smtClean="0"/>
              <a:t>We do research, test and 24/7 engineering support.  </a:t>
            </a:r>
          </a:p>
          <a:p>
            <a:pPr marL="172553" indent="-172553">
              <a:buFontTx/>
              <a:buChar char="•"/>
            </a:pPr>
            <a:r>
              <a:rPr lang="en-US" dirty="0" smtClean="0"/>
              <a:t>We do have an operational tower, TRACON. </a:t>
            </a:r>
          </a:p>
          <a:p>
            <a:pPr marL="172553" indent="-172553">
              <a:buFontTx/>
              <a:buChar char="•"/>
            </a:pPr>
            <a:r>
              <a:rPr lang="en-US" dirty="0" smtClean="0"/>
              <a:t>And we will talk more about the tenants later</a:t>
            </a:r>
          </a:p>
          <a:p>
            <a:pPr marL="172553" indent="-172553">
              <a:buFontTx/>
              <a:buChar char="•"/>
            </a:pPr>
            <a:endParaRPr lang="en-US" dirty="0" smtClean="0"/>
          </a:p>
          <a:p>
            <a:pPr marL="172553" marR="0" indent="-172553" algn="l" defTabSz="914400" rtl="0" eaLnBrk="1" fontAlgn="auto" latinLnBrk="0" hangingPunct="1">
              <a:lnSpc>
                <a:spcPct val="100000"/>
              </a:lnSpc>
              <a:spcBef>
                <a:spcPts val="0"/>
              </a:spcBef>
              <a:spcAft>
                <a:spcPts val="0"/>
              </a:spcAft>
              <a:buClrTx/>
              <a:buSzTx/>
              <a:buFontTx/>
              <a:buChar char="•"/>
              <a:tabLst/>
              <a:defRPr/>
            </a:pPr>
            <a:r>
              <a:rPr lang="en-US" dirty="0" smtClean="0"/>
              <a:t>250 – 350 million contract</a:t>
            </a:r>
            <a:r>
              <a:rPr lang="en-US" baseline="0" dirty="0" smtClean="0"/>
              <a:t> dollars come from TC work</a:t>
            </a:r>
            <a:endParaRPr lang="en-US" dirty="0" smtClean="0"/>
          </a:p>
          <a:p>
            <a:pPr marL="172553" indent="-172553">
              <a:buFontTx/>
              <a:buChar char="•"/>
            </a:pPr>
            <a:endParaRPr lang="en-US" dirty="0" smtClean="0"/>
          </a:p>
        </p:txBody>
      </p:sp>
      <p:sp>
        <p:nvSpPr>
          <p:cNvPr id="40964" name="Slide Number Placeholder 3"/>
          <p:cNvSpPr>
            <a:spLocks noGrp="1"/>
          </p:cNvSpPr>
          <p:nvPr>
            <p:ph type="sldNum" sz="quarter" idx="5"/>
          </p:nvPr>
        </p:nvSpPr>
        <p:spPr>
          <a:noFill/>
        </p:spPr>
        <p:txBody>
          <a:bodyPr/>
          <a:lstStyle>
            <a:lvl1pPr defTabSz="931467" eaLnBrk="0" hangingPunct="0">
              <a:defRPr sz="1200">
                <a:solidFill>
                  <a:schemeClr val="bg1"/>
                </a:solidFill>
                <a:latin typeface="Arial" charset="0"/>
              </a:defRPr>
            </a:lvl1pPr>
            <a:lvl2pPr marL="747730" indent="-287588" defTabSz="931467" eaLnBrk="0" hangingPunct="0">
              <a:defRPr sz="1200">
                <a:solidFill>
                  <a:schemeClr val="bg1"/>
                </a:solidFill>
                <a:latin typeface="Arial" charset="0"/>
              </a:defRPr>
            </a:lvl2pPr>
            <a:lvl3pPr marL="1150354" indent="-230071" defTabSz="931467" eaLnBrk="0" hangingPunct="0">
              <a:defRPr sz="1200">
                <a:solidFill>
                  <a:schemeClr val="bg1"/>
                </a:solidFill>
                <a:latin typeface="Arial" charset="0"/>
              </a:defRPr>
            </a:lvl3pPr>
            <a:lvl4pPr marL="1610495" indent="-230071" defTabSz="931467" eaLnBrk="0" hangingPunct="0">
              <a:defRPr sz="1200">
                <a:solidFill>
                  <a:schemeClr val="bg1"/>
                </a:solidFill>
                <a:latin typeface="Arial" charset="0"/>
              </a:defRPr>
            </a:lvl4pPr>
            <a:lvl5pPr marL="2070636" indent="-230071" defTabSz="931467" eaLnBrk="0" hangingPunct="0">
              <a:defRPr sz="1200">
                <a:solidFill>
                  <a:schemeClr val="bg1"/>
                </a:solidFill>
                <a:latin typeface="Arial" charset="0"/>
              </a:defRPr>
            </a:lvl5pPr>
            <a:lvl6pPr marL="2530777" indent="-230071" defTabSz="931467" eaLnBrk="0" fontAlgn="base" hangingPunct="0">
              <a:spcBef>
                <a:spcPct val="0"/>
              </a:spcBef>
              <a:spcAft>
                <a:spcPct val="0"/>
              </a:spcAft>
              <a:defRPr sz="1200">
                <a:solidFill>
                  <a:schemeClr val="bg1"/>
                </a:solidFill>
                <a:latin typeface="Arial" charset="0"/>
              </a:defRPr>
            </a:lvl6pPr>
            <a:lvl7pPr marL="2990919" indent="-230071" defTabSz="931467" eaLnBrk="0" fontAlgn="base" hangingPunct="0">
              <a:spcBef>
                <a:spcPct val="0"/>
              </a:spcBef>
              <a:spcAft>
                <a:spcPct val="0"/>
              </a:spcAft>
              <a:defRPr sz="1200">
                <a:solidFill>
                  <a:schemeClr val="bg1"/>
                </a:solidFill>
                <a:latin typeface="Arial" charset="0"/>
              </a:defRPr>
            </a:lvl7pPr>
            <a:lvl8pPr marL="3451060" indent="-230071" defTabSz="931467" eaLnBrk="0" fontAlgn="base" hangingPunct="0">
              <a:spcBef>
                <a:spcPct val="0"/>
              </a:spcBef>
              <a:spcAft>
                <a:spcPct val="0"/>
              </a:spcAft>
              <a:defRPr sz="1200">
                <a:solidFill>
                  <a:schemeClr val="bg1"/>
                </a:solidFill>
                <a:latin typeface="Arial" charset="0"/>
              </a:defRPr>
            </a:lvl8pPr>
            <a:lvl9pPr marL="3911201" indent="-230071" defTabSz="931467" eaLnBrk="0" fontAlgn="base" hangingPunct="0">
              <a:spcBef>
                <a:spcPct val="0"/>
              </a:spcBef>
              <a:spcAft>
                <a:spcPct val="0"/>
              </a:spcAft>
              <a:defRPr sz="1200">
                <a:solidFill>
                  <a:schemeClr val="bg1"/>
                </a:solidFill>
                <a:latin typeface="Arial" charset="0"/>
              </a:defRPr>
            </a:lvl9pPr>
          </a:lstStyle>
          <a:p>
            <a:pPr eaLnBrk="1" hangingPunct="1"/>
            <a:fld id="{19428312-DDEE-4DBE-ABBE-5D575938ACF1}" type="slidenum">
              <a:rPr lang="en-US" smtClean="0">
                <a:solidFill>
                  <a:schemeClr val="tx1"/>
                </a:solidFill>
              </a:rPr>
              <a:pPr eaLnBrk="1" hangingPunct="1"/>
              <a:t>4</a:t>
            </a:fld>
            <a:endParaRPr lang="en-US" smtClean="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capabilities at the TC</a:t>
            </a:r>
            <a:r>
              <a:rPr lang="en-US" baseline="0" dirty="0" smtClean="0"/>
              <a:t> directly support and follow  the development and maintenance lifecycle for the National Airspace System and </a:t>
            </a:r>
            <a:r>
              <a:rPr lang="en-US" baseline="0" dirty="0" err="1" smtClean="0"/>
              <a:t>NextGen</a:t>
            </a:r>
            <a:r>
              <a:rPr lang="en-US" baseline="0" dirty="0" smtClean="0"/>
              <a:t>.</a:t>
            </a:r>
          </a:p>
          <a:p>
            <a:endParaRPr lang="en-US" baseline="0" dirty="0" smtClean="0"/>
          </a:p>
          <a:p>
            <a:r>
              <a:rPr lang="en-US" baseline="0" dirty="0" smtClean="0"/>
              <a:t>At the Center research work and concept development and validation occurs.  This is done sometimes through prototyping and sometimes through extensive modeling and simulation.</a:t>
            </a:r>
          </a:p>
          <a:p>
            <a:endParaRPr lang="en-US" baseline="0" dirty="0" smtClean="0"/>
          </a:p>
          <a:p>
            <a:r>
              <a:rPr lang="en-US" baseline="0" dirty="0" smtClean="0"/>
              <a:t>These results are then integrated into FAA’s plans through system engineering and are eventually developed into products/systems through our resident engineering/program management functions at the Center.</a:t>
            </a:r>
          </a:p>
          <a:p>
            <a:r>
              <a:rPr lang="en-US" baseline="0" dirty="0" smtClean="0"/>
              <a:t>All of these activities have extensive involvement from our operational users including pilots, air traffic controllers and air traffic system specialists.</a:t>
            </a:r>
          </a:p>
          <a:p>
            <a:endParaRPr lang="en-US" baseline="0" dirty="0" smtClean="0"/>
          </a:p>
          <a:p>
            <a:r>
              <a:rPr lang="en-US" baseline="0" dirty="0" smtClean="0"/>
              <a:t>Also at the Center we have ongoing operational support, safety, and inspection responsibilities which are used to insure the safe and efficient operation of the current NAS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these activities - new products/systems, upgrades, and fixes are developed, integrated and tested in our laboratory environment and supported by Center Operations</a:t>
            </a:r>
          </a:p>
          <a:p>
            <a:endParaRPr lang="en-US" baseline="0" dirty="0" smtClean="0"/>
          </a:p>
          <a:p>
            <a:r>
              <a:rPr lang="en-US" baseline="0" dirty="0" smtClean="0"/>
              <a:t>With the results being ultimately deployed to operational facilities such as our tower at the Atlantic City airport</a:t>
            </a:r>
          </a:p>
        </p:txBody>
      </p:sp>
      <p:sp>
        <p:nvSpPr>
          <p:cNvPr id="4" name="Slide Number Placeholder 3"/>
          <p:cNvSpPr>
            <a:spLocks noGrp="1"/>
          </p:cNvSpPr>
          <p:nvPr>
            <p:ph type="sldNum" sz="quarter" idx="10"/>
          </p:nvPr>
        </p:nvSpPr>
        <p:spPr/>
        <p:txBody>
          <a:bodyPr/>
          <a:lstStyle/>
          <a:p>
            <a:fld id="{087CE0A6-9DF2-48A2-8030-D9E98154AE07}" type="slidenum">
              <a:rPr lang="en-US" smtClean="0"/>
              <a:t>6</a:t>
            </a:fld>
            <a:endParaRPr lang="en-US"/>
          </a:p>
        </p:txBody>
      </p:sp>
    </p:spTree>
    <p:extLst>
      <p:ext uri="{BB962C8B-B14F-4D97-AF65-F5344CB8AC3E}">
        <p14:creationId xmlns:p14="http://schemas.microsoft.com/office/powerpoint/2010/main" val="2578690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E0A6-9DF2-48A2-8030-D9E98154AE07}" type="slidenum">
              <a:rPr lang="en-US" smtClean="0"/>
              <a:t>7</a:t>
            </a:fld>
            <a:endParaRPr lang="en-US"/>
          </a:p>
        </p:txBody>
      </p:sp>
    </p:spTree>
    <p:extLst>
      <p:ext uri="{BB962C8B-B14F-4D97-AF65-F5344CB8AC3E}">
        <p14:creationId xmlns:p14="http://schemas.microsoft.com/office/powerpoint/2010/main" val="3582024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Center’s mission includes being the 'fusion' location for all things NAS in the time span  of yesterday, today and tomorrow. </a:t>
            </a:r>
            <a:endParaRPr lang="en-US" dirty="0" smtClean="0"/>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primary purpose is to make dreams (concepts) into a reality and sustain them at peak operating efficiency.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do this requires high levels of collaboration with Industry, Academia, Government, and International.</a:t>
            </a:r>
          </a:p>
          <a:p>
            <a:endParaRPr lang="en-US" sz="1200" b="0" i="0" u="none" strike="noStrike" kern="1200" baseline="0" dirty="0" smtClean="0">
              <a:solidFill>
                <a:schemeClr val="tx1"/>
              </a:solidFill>
              <a:latin typeface="+mn-lt"/>
              <a:ea typeface="+mn-ea"/>
              <a:cs typeface="+mn-cs"/>
            </a:endParaRPr>
          </a:p>
          <a:p>
            <a:r>
              <a:rPr lang="en-US" b="1" dirty="0" smtClean="0"/>
              <a:t>Industry</a:t>
            </a:r>
            <a:r>
              <a:rPr lang="en-US" b="1" baseline="0" dirty="0" smtClean="0"/>
              <a:t> partners: </a:t>
            </a:r>
            <a:r>
              <a:rPr lang="en-US" dirty="0" smtClean="0"/>
              <a:t>Air Traffic Control Association, Boeing, Computer Sciences Corporation, General Dynamics, and many more</a:t>
            </a:r>
          </a:p>
          <a:p>
            <a:pPr>
              <a:lnSpc>
                <a:spcPct val="120000"/>
              </a:lnSpc>
            </a:pPr>
            <a:r>
              <a:rPr lang="en-US" b="1" dirty="0" smtClean="0"/>
              <a:t>Academia</a:t>
            </a:r>
            <a:r>
              <a:rPr lang="en-US" b="1" baseline="0" dirty="0" smtClean="0"/>
              <a:t> partners:   </a:t>
            </a:r>
            <a:r>
              <a:rPr lang="en-US" b="0" dirty="0" smtClean="0"/>
              <a:t>Drexel University, MIT, Ohio University, Penn State, Stevens Institute of Technology </a:t>
            </a:r>
          </a:p>
          <a:p>
            <a:pPr>
              <a:lnSpc>
                <a:spcPct val="120000"/>
              </a:lnSpc>
              <a:spcBef>
                <a:spcPts val="300"/>
              </a:spcBef>
            </a:pPr>
            <a:r>
              <a:rPr lang="en-US" sz="1200" b="1" dirty="0" smtClean="0"/>
              <a:t>Government partners</a:t>
            </a:r>
            <a:r>
              <a:rPr lang="en-US" sz="1200" b="1" baseline="0" dirty="0" smtClean="0"/>
              <a:t>:  </a:t>
            </a:r>
            <a:r>
              <a:rPr lang="en-US" sz="1200" b="0" dirty="0" smtClean="0"/>
              <a:t>Department of Homeland Security, NASA, US Air Force Research Lab, EUROCONTROL </a:t>
            </a:r>
          </a:p>
          <a:p>
            <a:pPr marL="0" marR="0" indent="0" algn="l" defTabSz="914400" rtl="0" eaLnBrk="1" fontAlgn="auto" latinLnBrk="0" hangingPunct="1">
              <a:lnSpc>
                <a:spcPct val="120000"/>
              </a:lnSpc>
              <a:spcBef>
                <a:spcPts val="300"/>
              </a:spcBef>
              <a:spcAft>
                <a:spcPts val="0"/>
              </a:spcAft>
              <a:buClrTx/>
              <a:buSzTx/>
              <a:buFontTx/>
              <a:buNone/>
              <a:tabLst/>
              <a:defRPr/>
            </a:pPr>
            <a:r>
              <a:rPr lang="en-US" b="1" dirty="0" smtClean="0"/>
              <a:t>International </a:t>
            </a:r>
            <a:r>
              <a:rPr lang="en-US" b="1" baseline="0" dirty="0" smtClean="0"/>
              <a:t>partners: </a:t>
            </a:r>
            <a:r>
              <a:rPr lang="en-US" dirty="0" smtClean="0"/>
              <a:t>International Conference on Research in Air Transportation, International</a:t>
            </a:r>
            <a:r>
              <a:rPr lang="en-US" baseline="0" dirty="0" smtClean="0"/>
              <a:t> agreements – Canada, Netherlands, France and United Kingdom</a:t>
            </a:r>
            <a:r>
              <a:rPr lang="en-US" dirty="0" smtClean="0"/>
              <a:t> </a:t>
            </a:r>
            <a:endParaRPr lang="en-US" b="1" baseline="0" dirty="0" smtClean="0"/>
          </a:p>
          <a:p>
            <a:pPr>
              <a:lnSpc>
                <a:spcPct val="120000"/>
              </a:lnSpc>
              <a:spcBef>
                <a:spcPts val="300"/>
              </a:spcBef>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7CE0A6-9DF2-48A2-8030-D9E98154AE07}" type="slidenum">
              <a:rPr lang="en-US" smtClean="0"/>
              <a:t>8</a:t>
            </a:fld>
            <a:endParaRPr lang="en-US"/>
          </a:p>
        </p:txBody>
      </p:sp>
    </p:spTree>
    <p:extLst>
      <p:ext uri="{BB962C8B-B14F-4D97-AF65-F5344CB8AC3E}">
        <p14:creationId xmlns:p14="http://schemas.microsoft.com/office/powerpoint/2010/main" val="438487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vmlDrawing" Target="../drawings/vmlDrawing2.v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36775"/>
          </a:xfrm>
        </p:spPr>
        <p:txBody>
          <a:bodyPr anchor="t" anchorCtr="0"/>
          <a:lstStyle>
            <a:lvl1pPr algn="l">
              <a:defRPr>
                <a:solidFill>
                  <a:srgbClr val="1E437E"/>
                </a:solidFill>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3657600" y="6400800"/>
            <a:ext cx="2133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May 7, 2013</a:t>
            </a:r>
            <a:endParaRPr lang="en-US" dirty="0"/>
          </a:p>
        </p:txBody>
      </p:sp>
      <p:sp>
        <p:nvSpPr>
          <p:cNvPr id="8" name="Slide Number Placeholder 5"/>
          <p:cNvSpPr>
            <a:spLocks noGrp="1"/>
          </p:cNvSpPr>
          <p:nvPr>
            <p:ph type="sldNum" sz="quarter" idx="4"/>
          </p:nvPr>
        </p:nvSpPr>
        <p:spPr>
          <a:xfrm>
            <a:off x="7848600" y="6356350"/>
            <a:ext cx="838200" cy="365125"/>
          </a:xfrm>
          <a:prstGeom prst="rect">
            <a:avLst/>
          </a:prstGeom>
        </p:spPr>
        <p:txBody>
          <a:bodyPr vert="horz" lIns="91440" tIns="45720" rIns="91440" bIns="45720" rtlCol="0" anchor="ctr"/>
          <a:lstStyle>
            <a:lvl1pPr algn="r">
              <a:defRPr sz="1200">
                <a:solidFill>
                  <a:srgbClr val="002060"/>
                </a:solidFill>
              </a:defRPr>
            </a:lvl1pPr>
          </a:lstStyle>
          <a:p>
            <a:fld id="{638D2534-4F29-4D6A-99CA-34A9E7D541B9}" type="slidenum">
              <a:rPr lang="en-US" smtClean="0"/>
              <a:pPr/>
              <a:t>‹#›</a:t>
            </a:fld>
            <a:endParaRPr lang="en-US" dirty="0"/>
          </a:p>
        </p:txBody>
      </p:sp>
      <p:sp>
        <p:nvSpPr>
          <p:cNvPr id="9" name="Footer Placeholder 4"/>
          <p:cNvSpPr>
            <a:spLocks noGrp="1"/>
          </p:cNvSpPr>
          <p:nvPr>
            <p:ph type="ftr" sz="quarter" idx="3"/>
          </p:nvPr>
        </p:nvSpPr>
        <p:spPr>
          <a:xfrm>
            <a:off x="3657600" y="6172200"/>
            <a:ext cx="2895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ANG-E Directorate Review</a:t>
            </a:r>
            <a:endParaRPr lang="en-US" dirty="0"/>
          </a:p>
        </p:txBody>
      </p:sp>
    </p:spTree>
    <p:extLst>
      <p:ext uri="{BB962C8B-B14F-4D97-AF65-F5344CB8AC3E}">
        <p14:creationId xmlns:p14="http://schemas.microsoft.com/office/powerpoint/2010/main" val="13842104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3657600" y="6400800"/>
            <a:ext cx="2133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May 7, 2013</a:t>
            </a:r>
            <a:endParaRPr lang="en-US" dirty="0"/>
          </a:p>
        </p:txBody>
      </p:sp>
      <p:sp>
        <p:nvSpPr>
          <p:cNvPr id="9" name="Slide Number Placeholder 5"/>
          <p:cNvSpPr>
            <a:spLocks noGrp="1"/>
          </p:cNvSpPr>
          <p:nvPr>
            <p:ph type="sldNum" sz="quarter" idx="4"/>
          </p:nvPr>
        </p:nvSpPr>
        <p:spPr>
          <a:xfrm>
            <a:off x="7848600" y="6356350"/>
            <a:ext cx="838200" cy="365125"/>
          </a:xfrm>
          <a:prstGeom prst="rect">
            <a:avLst/>
          </a:prstGeom>
        </p:spPr>
        <p:txBody>
          <a:bodyPr vert="horz" lIns="91440" tIns="45720" rIns="91440" bIns="45720" rtlCol="0" anchor="ctr"/>
          <a:lstStyle>
            <a:lvl1pPr algn="r">
              <a:defRPr sz="1200">
                <a:solidFill>
                  <a:srgbClr val="002060"/>
                </a:solidFill>
              </a:defRPr>
            </a:lvl1pPr>
          </a:lstStyle>
          <a:p>
            <a:fld id="{638D2534-4F29-4D6A-99CA-34A9E7D541B9}" type="slidenum">
              <a:rPr lang="en-US" smtClean="0"/>
              <a:pPr/>
              <a:t>‹#›</a:t>
            </a:fld>
            <a:endParaRPr lang="en-US" dirty="0"/>
          </a:p>
        </p:txBody>
      </p:sp>
      <p:sp>
        <p:nvSpPr>
          <p:cNvPr id="10" name="Footer Placeholder 4"/>
          <p:cNvSpPr>
            <a:spLocks noGrp="1"/>
          </p:cNvSpPr>
          <p:nvPr>
            <p:ph type="ftr" sz="quarter" idx="3"/>
          </p:nvPr>
        </p:nvSpPr>
        <p:spPr>
          <a:xfrm>
            <a:off x="3657600" y="6172200"/>
            <a:ext cx="2895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ANG-E Directorate Review</a:t>
            </a:r>
            <a:endParaRPr lang="en-US" dirty="0"/>
          </a:p>
        </p:txBody>
      </p:sp>
    </p:spTree>
    <p:extLst>
      <p:ext uri="{BB962C8B-B14F-4D97-AF65-F5344CB8AC3E}">
        <p14:creationId xmlns:p14="http://schemas.microsoft.com/office/powerpoint/2010/main" val="3908304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3657600" y="6400800"/>
            <a:ext cx="2133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May 7, 2013</a:t>
            </a:r>
            <a:endParaRPr lang="en-US" dirty="0"/>
          </a:p>
        </p:txBody>
      </p:sp>
      <p:sp>
        <p:nvSpPr>
          <p:cNvPr id="7" name="Slide Number Placeholder 5"/>
          <p:cNvSpPr>
            <a:spLocks noGrp="1"/>
          </p:cNvSpPr>
          <p:nvPr>
            <p:ph type="sldNum" sz="quarter" idx="4"/>
          </p:nvPr>
        </p:nvSpPr>
        <p:spPr>
          <a:xfrm>
            <a:off x="7848600" y="6356350"/>
            <a:ext cx="838200" cy="365125"/>
          </a:xfrm>
          <a:prstGeom prst="rect">
            <a:avLst/>
          </a:prstGeom>
        </p:spPr>
        <p:txBody>
          <a:bodyPr vert="horz" lIns="91440" tIns="45720" rIns="91440" bIns="45720" rtlCol="0" anchor="ctr"/>
          <a:lstStyle>
            <a:lvl1pPr algn="r">
              <a:defRPr sz="1200">
                <a:solidFill>
                  <a:srgbClr val="002060"/>
                </a:solidFill>
              </a:defRPr>
            </a:lvl1pPr>
          </a:lstStyle>
          <a:p>
            <a:fld id="{638D2534-4F29-4D6A-99CA-34A9E7D541B9}" type="slidenum">
              <a:rPr lang="en-US" smtClean="0"/>
              <a:pPr/>
              <a:t>‹#›</a:t>
            </a:fld>
            <a:endParaRPr lang="en-US" dirty="0"/>
          </a:p>
        </p:txBody>
      </p:sp>
      <p:sp>
        <p:nvSpPr>
          <p:cNvPr id="8" name="Footer Placeholder 4"/>
          <p:cNvSpPr>
            <a:spLocks noGrp="1"/>
          </p:cNvSpPr>
          <p:nvPr>
            <p:ph type="ftr" sz="quarter" idx="3"/>
          </p:nvPr>
        </p:nvSpPr>
        <p:spPr>
          <a:xfrm>
            <a:off x="3657600" y="6172200"/>
            <a:ext cx="2895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ANG-E Directorate Review</a:t>
            </a:r>
            <a:endParaRPr lang="en-US" dirty="0"/>
          </a:p>
        </p:txBody>
      </p:sp>
    </p:spTree>
    <p:extLst>
      <p:ext uri="{BB962C8B-B14F-4D97-AF65-F5344CB8AC3E}">
        <p14:creationId xmlns:p14="http://schemas.microsoft.com/office/powerpoint/2010/main" val="10889363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36775"/>
          </a:xfrm>
        </p:spPr>
        <p:txBody>
          <a:bodyPr anchor="t" anchorCtr="0"/>
          <a:lstStyle>
            <a:lvl1pPr algn="l">
              <a:defRPr>
                <a:solidFill>
                  <a:srgbClr val="002060"/>
                </a:solidFill>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3657600" y="6400800"/>
            <a:ext cx="2133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May 7, 2013</a:t>
            </a:r>
            <a:endParaRPr lang="en-US" dirty="0"/>
          </a:p>
        </p:txBody>
      </p:sp>
      <p:sp>
        <p:nvSpPr>
          <p:cNvPr id="8" name="Slide Number Placeholder 5"/>
          <p:cNvSpPr>
            <a:spLocks noGrp="1"/>
          </p:cNvSpPr>
          <p:nvPr>
            <p:ph type="sldNum" sz="quarter" idx="4"/>
          </p:nvPr>
        </p:nvSpPr>
        <p:spPr>
          <a:xfrm>
            <a:off x="7848600" y="6356350"/>
            <a:ext cx="838200" cy="365125"/>
          </a:xfrm>
          <a:prstGeom prst="rect">
            <a:avLst/>
          </a:prstGeom>
        </p:spPr>
        <p:txBody>
          <a:bodyPr vert="horz" lIns="91440" tIns="45720" rIns="91440" bIns="45720" rtlCol="0" anchor="ctr"/>
          <a:lstStyle>
            <a:lvl1pPr algn="r">
              <a:defRPr sz="1200">
                <a:solidFill>
                  <a:srgbClr val="002060"/>
                </a:solidFill>
              </a:defRPr>
            </a:lvl1pPr>
          </a:lstStyle>
          <a:p>
            <a:fld id="{638D2534-4F29-4D6A-99CA-34A9E7D541B9}" type="slidenum">
              <a:rPr lang="en-US" smtClean="0"/>
              <a:pPr/>
              <a:t>‹#›</a:t>
            </a:fld>
            <a:endParaRPr lang="en-US" dirty="0"/>
          </a:p>
        </p:txBody>
      </p:sp>
      <p:sp>
        <p:nvSpPr>
          <p:cNvPr id="9" name="Footer Placeholder 4"/>
          <p:cNvSpPr>
            <a:spLocks noGrp="1"/>
          </p:cNvSpPr>
          <p:nvPr>
            <p:ph type="ftr" sz="quarter" idx="3"/>
          </p:nvPr>
        </p:nvSpPr>
        <p:spPr>
          <a:xfrm>
            <a:off x="3657600" y="6172200"/>
            <a:ext cx="2895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ANG-E Directorate Review</a:t>
            </a:r>
            <a:endParaRPr lang="en-US" dirty="0"/>
          </a:p>
        </p:txBody>
      </p:sp>
    </p:spTree>
    <p:extLst>
      <p:ext uri="{BB962C8B-B14F-4D97-AF65-F5344CB8AC3E}">
        <p14:creationId xmlns:p14="http://schemas.microsoft.com/office/powerpoint/2010/main" val="28381610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5562600" y="0"/>
          <a:ext cx="3581400" cy="6858000"/>
        </p:xfrm>
        <a:graphic>
          <a:graphicData uri="http://schemas.openxmlformats.org/presentationml/2006/ole">
            <mc:AlternateContent xmlns:mc="http://schemas.openxmlformats.org/markup-compatibility/2006">
              <mc:Choice xmlns:v="urn:schemas-microsoft-com:vml" Requires="v">
                <p:oleObj spid="_x0000_s139413" name="Image" r:id="rId3" imgW="4647619" imgH="8901587" progId="Photoshop.Image.6">
                  <p:embed/>
                </p:oleObj>
              </mc:Choice>
              <mc:Fallback>
                <p:oleObj name="Image" r:id="rId3" imgW="4647619" imgH="8901587"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0"/>
                        <a:ext cx="3581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6"/>
          <p:cNvGrpSpPr>
            <a:grpSpLocks/>
          </p:cNvGrpSpPr>
          <p:nvPr/>
        </p:nvGrpSpPr>
        <p:grpSpPr bwMode="auto">
          <a:xfrm>
            <a:off x="5873750" y="269875"/>
            <a:ext cx="2895600" cy="911225"/>
            <a:chOff x="3700" y="170"/>
            <a:chExt cx="1824" cy="574"/>
          </a:xfrm>
        </p:grpSpPr>
        <p:pic>
          <p:nvPicPr>
            <p:cNvPr id="4" name="Picture 7" descr="NEW FAA LOGO"/>
            <p:cNvPicPr>
              <a:picLocks noChangeAspect="1" noChangeArrowheads="1"/>
            </p:cNvPicPr>
            <p:nvPr userDrawn="1"/>
          </p:nvPicPr>
          <p:blipFill>
            <a:blip r:embed="rId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pitchFamily="34" charset="0"/>
                </a:defRPr>
              </a:lvl1pPr>
              <a:lvl2pPr marL="742950" indent="-285750" eaLnBrk="0" hangingPunct="0">
                <a:defRPr sz="1200">
                  <a:solidFill>
                    <a:schemeClr val="bg1"/>
                  </a:solidFill>
                  <a:latin typeface="Arial" pitchFamily="34" charset="0"/>
                </a:defRPr>
              </a:lvl2pPr>
              <a:lvl3pPr marL="1143000" indent="-228600" eaLnBrk="0" hangingPunct="0">
                <a:defRPr sz="1200">
                  <a:solidFill>
                    <a:schemeClr val="bg1"/>
                  </a:solidFill>
                  <a:latin typeface="Arial" pitchFamily="34" charset="0"/>
                </a:defRPr>
              </a:lvl3pPr>
              <a:lvl4pPr marL="1600200" indent="-228600" eaLnBrk="0" hangingPunct="0">
                <a:defRPr sz="1200">
                  <a:solidFill>
                    <a:schemeClr val="bg1"/>
                  </a:solidFill>
                  <a:latin typeface="Arial" pitchFamily="34" charset="0"/>
                </a:defRPr>
              </a:lvl4pPr>
              <a:lvl5pPr marL="2057400" indent="-228600" eaLnBrk="0" hangingPunct="0">
                <a:defRPr sz="1200">
                  <a:solidFill>
                    <a:schemeClr val="bg1"/>
                  </a:solidFill>
                  <a:latin typeface="Arial" pitchFamily="34" charset="0"/>
                </a:defRPr>
              </a:lvl5pPr>
              <a:lvl6pPr marL="2514600" indent="-228600" eaLnBrk="0" fontAlgn="base" hangingPunct="0">
                <a:spcBef>
                  <a:spcPct val="0"/>
                </a:spcBef>
                <a:spcAft>
                  <a:spcPct val="0"/>
                </a:spcAft>
                <a:defRPr sz="1200">
                  <a:solidFill>
                    <a:schemeClr val="bg1"/>
                  </a:solidFill>
                  <a:latin typeface="Arial" pitchFamily="34" charset="0"/>
                </a:defRPr>
              </a:lvl6pPr>
              <a:lvl7pPr marL="2971800" indent="-228600" eaLnBrk="0" fontAlgn="base" hangingPunct="0">
                <a:spcBef>
                  <a:spcPct val="0"/>
                </a:spcBef>
                <a:spcAft>
                  <a:spcPct val="0"/>
                </a:spcAft>
                <a:defRPr sz="1200">
                  <a:solidFill>
                    <a:schemeClr val="bg1"/>
                  </a:solidFill>
                  <a:latin typeface="Arial" pitchFamily="34" charset="0"/>
                </a:defRPr>
              </a:lvl7pPr>
              <a:lvl8pPr marL="3429000" indent="-228600" eaLnBrk="0" fontAlgn="base" hangingPunct="0">
                <a:spcBef>
                  <a:spcPct val="0"/>
                </a:spcBef>
                <a:spcAft>
                  <a:spcPct val="0"/>
                </a:spcAft>
                <a:defRPr sz="1200">
                  <a:solidFill>
                    <a:schemeClr val="bg1"/>
                  </a:solidFill>
                  <a:latin typeface="Arial" pitchFamily="34" charset="0"/>
                </a:defRPr>
              </a:lvl8pPr>
              <a:lvl9pPr marL="3886200" indent="-228600" eaLnBrk="0" fontAlgn="base" hangingPunct="0">
                <a:spcBef>
                  <a:spcPct val="0"/>
                </a:spcBef>
                <a:spcAft>
                  <a:spcPct val="0"/>
                </a:spcAft>
                <a:defRPr sz="1200">
                  <a:solidFill>
                    <a:schemeClr val="bg1"/>
                  </a:solidFill>
                  <a:latin typeface="Arial" pitchFamily="34" charset="0"/>
                </a:defRPr>
              </a:lvl9pPr>
            </a:lstStyle>
            <a:p>
              <a:pPr eaLnBrk="1" fontAlgn="base" hangingPunct="1">
                <a:lnSpc>
                  <a:spcPct val="85000"/>
                </a:lnSpc>
                <a:spcBef>
                  <a:spcPct val="0"/>
                </a:spcBef>
                <a:spcAft>
                  <a:spcPct val="0"/>
                </a:spcAft>
                <a:defRPr/>
              </a:pPr>
              <a:r>
                <a:rPr lang="en-US" sz="1800" b="1" smtClean="0">
                  <a:solidFill>
                    <a:srgbClr val="FFFFFF"/>
                  </a:solidFill>
                </a:rPr>
                <a:t>Federal Aviation</a:t>
              </a:r>
            </a:p>
            <a:p>
              <a:pPr eaLnBrk="1" fontAlgn="base" hangingPunct="1">
                <a:lnSpc>
                  <a:spcPct val="85000"/>
                </a:lnSpc>
                <a:spcBef>
                  <a:spcPct val="0"/>
                </a:spcBef>
                <a:spcAft>
                  <a:spcPct val="0"/>
                </a:spcAft>
                <a:defRPr/>
              </a:pPr>
              <a:r>
                <a:rPr lang="en-US" sz="1800" b="1" smtClean="0">
                  <a:solidFill>
                    <a:srgbClr val="FFFFFF"/>
                  </a:solidFill>
                </a:rPr>
                <a:t>Administration</a:t>
              </a:r>
            </a:p>
          </p:txBody>
        </p:sp>
      </p:grpSp>
      <p:grpSp>
        <p:nvGrpSpPr>
          <p:cNvPr id="6" name="Group 12"/>
          <p:cNvGrpSpPr>
            <a:grpSpLocks/>
          </p:cNvGrpSpPr>
          <p:nvPr userDrawn="1"/>
        </p:nvGrpSpPr>
        <p:grpSpPr bwMode="auto">
          <a:xfrm>
            <a:off x="5873750" y="269875"/>
            <a:ext cx="2895600" cy="911225"/>
            <a:chOff x="3700" y="170"/>
            <a:chExt cx="1824" cy="574"/>
          </a:xfrm>
        </p:grpSpPr>
        <p:pic>
          <p:nvPicPr>
            <p:cNvPr id="7" name="Picture 13" descr="NEW FAA LOGO"/>
            <p:cNvPicPr>
              <a:picLocks noChangeAspect="1" noChangeArrowheads="1"/>
            </p:cNvPicPr>
            <p:nvPr userDrawn="1"/>
          </p:nvPicPr>
          <p:blipFill>
            <a:blip r:embed="rId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4"/>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pitchFamily="34" charset="0"/>
                </a:defRPr>
              </a:lvl1pPr>
              <a:lvl2pPr marL="742950" indent="-285750" eaLnBrk="0" hangingPunct="0">
                <a:defRPr sz="1200">
                  <a:solidFill>
                    <a:schemeClr val="bg1"/>
                  </a:solidFill>
                  <a:latin typeface="Arial" pitchFamily="34" charset="0"/>
                </a:defRPr>
              </a:lvl2pPr>
              <a:lvl3pPr marL="1143000" indent="-228600" eaLnBrk="0" hangingPunct="0">
                <a:defRPr sz="1200">
                  <a:solidFill>
                    <a:schemeClr val="bg1"/>
                  </a:solidFill>
                  <a:latin typeface="Arial" pitchFamily="34" charset="0"/>
                </a:defRPr>
              </a:lvl3pPr>
              <a:lvl4pPr marL="1600200" indent="-228600" eaLnBrk="0" hangingPunct="0">
                <a:defRPr sz="1200">
                  <a:solidFill>
                    <a:schemeClr val="bg1"/>
                  </a:solidFill>
                  <a:latin typeface="Arial" pitchFamily="34" charset="0"/>
                </a:defRPr>
              </a:lvl4pPr>
              <a:lvl5pPr marL="2057400" indent="-228600" eaLnBrk="0" hangingPunct="0">
                <a:defRPr sz="1200">
                  <a:solidFill>
                    <a:schemeClr val="bg1"/>
                  </a:solidFill>
                  <a:latin typeface="Arial" pitchFamily="34" charset="0"/>
                </a:defRPr>
              </a:lvl5pPr>
              <a:lvl6pPr marL="2514600" indent="-228600" eaLnBrk="0" fontAlgn="base" hangingPunct="0">
                <a:spcBef>
                  <a:spcPct val="0"/>
                </a:spcBef>
                <a:spcAft>
                  <a:spcPct val="0"/>
                </a:spcAft>
                <a:defRPr sz="1200">
                  <a:solidFill>
                    <a:schemeClr val="bg1"/>
                  </a:solidFill>
                  <a:latin typeface="Arial" pitchFamily="34" charset="0"/>
                </a:defRPr>
              </a:lvl6pPr>
              <a:lvl7pPr marL="2971800" indent="-228600" eaLnBrk="0" fontAlgn="base" hangingPunct="0">
                <a:spcBef>
                  <a:spcPct val="0"/>
                </a:spcBef>
                <a:spcAft>
                  <a:spcPct val="0"/>
                </a:spcAft>
                <a:defRPr sz="1200">
                  <a:solidFill>
                    <a:schemeClr val="bg1"/>
                  </a:solidFill>
                  <a:latin typeface="Arial" pitchFamily="34" charset="0"/>
                </a:defRPr>
              </a:lvl7pPr>
              <a:lvl8pPr marL="3429000" indent="-228600" eaLnBrk="0" fontAlgn="base" hangingPunct="0">
                <a:spcBef>
                  <a:spcPct val="0"/>
                </a:spcBef>
                <a:spcAft>
                  <a:spcPct val="0"/>
                </a:spcAft>
                <a:defRPr sz="1200">
                  <a:solidFill>
                    <a:schemeClr val="bg1"/>
                  </a:solidFill>
                  <a:latin typeface="Arial" pitchFamily="34" charset="0"/>
                </a:defRPr>
              </a:lvl8pPr>
              <a:lvl9pPr marL="3886200" indent="-228600" eaLnBrk="0" fontAlgn="base" hangingPunct="0">
                <a:spcBef>
                  <a:spcPct val="0"/>
                </a:spcBef>
                <a:spcAft>
                  <a:spcPct val="0"/>
                </a:spcAft>
                <a:defRPr sz="1200">
                  <a:solidFill>
                    <a:schemeClr val="bg1"/>
                  </a:solidFill>
                  <a:latin typeface="Arial" pitchFamily="34" charset="0"/>
                </a:defRPr>
              </a:lvl9pPr>
            </a:lstStyle>
            <a:p>
              <a:pPr eaLnBrk="1" fontAlgn="base" hangingPunct="1">
                <a:lnSpc>
                  <a:spcPct val="85000"/>
                </a:lnSpc>
                <a:spcBef>
                  <a:spcPct val="0"/>
                </a:spcBef>
                <a:spcAft>
                  <a:spcPct val="0"/>
                </a:spcAft>
                <a:defRPr/>
              </a:pPr>
              <a:r>
                <a:rPr lang="en-US" sz="1800" b="1" smtClean="0">
                  <a:solidFill>
                    <a:srgbClr val="FFFFFF"/>
                  </a:solidFill>
                </a:rPr>
                <a:t>Federal Aviation</a:t>
              </a:r>
            </a:p>
            <a:p>
              <a:pPr eaLnBrk="1" fontAlgn="base" hangingPunct="1">
                <a:lnSpc>
                  <a:spcPct val="85000"/>
                </a:lnSpc>
                <a:spcBef>
                  <a:spcPct val="0"/>
                </a:spcBef>
                <a:spcAft>
                  <a:spcPct val="0"/>
                </a:spcAft>
                <a:defRPr/>
              </a:pPr>
              <a:r>
                <a:rPr lang="en-US" sz="1800" b="1" smtClean="0">
                  <a:solidFill>
                    <a:srgbClr val="FFFFFF"/>
                  </a:solidFill>
                </a:rPr>
                <a:t>Administration</a:t>
              </a:r>
            </a:p>
          </p:txBody>
        </p:sp>
      </p:grpSp>
      <p:sp>
        <p:nvSpPr>
          <p:cNvPr id="9" name="Rectangle 19"/>
          <p:cNvSpPr>
            <a:spLocks noChangeArrowheads="1"/>
          </p:cNvSpPr>
          <p:nvPr userDrawn="1"/>
        </p:nvSpPr>
        <p:spPr bwMode="auto">
          <a:xfrm>
            <a:off x="458788" y="1754188"/>
            <a:ext cx="495141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3200" b="1" smtClean="0">
                <a:solidFill>
                  <a:srgbClr val="000000"/>
                </a:solidFill>
              </a:rPr>
              <a:t> </a:t>
            </a:r>
          </a:p>
        </p:txBody>
      </p:sp>
    </p:spTree>
    <p:extLst>
      <p:ext uri="{BB962C8B-B14F-4D97-AF65-F5344CB8AC3E}">
        <p14:creationId xmlns:p14="http://schemas.microsoft.com/office/powerpoint/2010/main" val="967554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7F61630-3B00-4B5F-AB50-433E3C3D25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7472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6F8559C-CA50-4352-BD5C-E4E983A5A5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80091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94FA307-6535-45B2-A147-72671ABA576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32497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BBBEE30-6839-4823-B96A-4E4DDD46A2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3118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D28441B-99A0-4F5F-B7AC-3F80865CC2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62131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736978-9E65-45C1-A8CF-A22D926769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8548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3730" name="Picture 2" descr="J:\Graphics\Presentations\2013\ANG-E_Directorate_Review\Beth_Burkett\background_art\Title_Slide_Dk_blue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963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2136775"/>
          </a:xfrm>
        </p:spPr>
        <p:txBody>
          <a:bodyPr anchor="t" anchorCtr="0"/>
          <a:lstStyle>
            <a:lvl1pPr algn="l">
              <a:defRPr>
                <a:solidFill>
                  <a:schemeClr val="bg1"/>
                </a:solidFill>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3657600" y="6400800"/>
            <a:ext cx="2133600" cy="365125"/>
          </a:xfrm>
          <a:prstGeom prst="rect">
            <a:avLst/>
          </a:prstGeom>
        </p:spPr>
        <p:txBody>
          <a:bodyPr vert="horz" lIns="91440" tIns="45720" rIns="91440" bIns="45720" rtlCol="0" anchor="ctr"/>
          <a:lstStyle>
            <a:lvl1pPr algn="l">
              <a:defRPr sz="1200">
                <a:solidFill>
                  <a:schemeClr val="bg1"/>
                </a:solidFill>
              </a:defRPr>
            </a:lvl1pPr>
          </a:lstStyle>
          <a:p>
            <a:r>
              <a:rPr lang="en-US" dirty="0" smtClean="0"/>
              <a:t>May 7, 2013</a:t>
            </a:r>
            <a:endParaRPr lang="en-US" dirty="0"/>
          </a:p>
        </p:txBody>
      </p:sp>
      <p:sp>
        <p:nvSpPr>
          <p:cNvPr id="8" name="Slide Number Placeholder 5"/>
          <p:cNvSpPr>
            <a:spLocks noGrp="1"/>
          </p:cNvSpPr>
          <p:nvPr>
            <p:ph type="sldNum" sz="quarter" idx="4"/>
          </p:nvPr>
        </p:nvSpPr>
        <p:spPr>
          <a:xfrm>
            <a:off x="7848600" y="6356350"/>
            <a:ext cx="838200" cy="365125"/>
          </a:xfrm>
          <a:prstGeom prst="rect">
            <a:avLst/>
          </a:prstGeom>
        </p:spPr>
        <p:txBody>
          <a:bodyPr vert="horz" lIns="91440" tIns="45720" rIns="91440" bIns="45720" rtlCol="0" anchor="ctr"/>
          <a:lstStyle>
            <a:lvl1pPr algn="r">
              <a:defRPr sz="1200">
                <a:solidFill>
                  <a:schemeClr val="bg1"/>
                </a:solidFill>
              </a:defRPr>
            </a:lvl1pPr>
          </a:lstStyle>
          <a:p>
            <a:fld id="{638D2534-4F29-4D6A-99CA-34A9E7D541B9}" type="slidenum">
              <a:rPr lang="en-US" smtClean="0"/>
              <a:pPr/>
              <a:t>‹#›</a:t>
            </a:fld>
            <a:endParaRPr lang="en-US" dirty="0"/>
          </a:p>
        </p:txBody>
      </p:sp>
      <p:sp>
        <p:nvSpPr>
          <p:cNvPr id="9" name="Footer Placeholder 4"/>
          <p:cNvSpPr>
            <a:spLocks noGrp="1"/>
          </p:cNvSpPr>
          <p:nvPr>
            <p:ph type="ftr" sz="quarter" idx="3"/>
          </p:nvPr>
        </p:nvSpPr>
        <p:spPr>
          <a:xfrm>
            <a:off x="3657600" y="6172200"/>
            <a:ext cx="2895600" cy="365125"/>
          </a:xfrm>
          <a:prstGeom prst="rect">
            <a:avLst/>
          </a:prstGeom>
        </p:spPr>
        <p:txBody>
          <a:bodyPr vert="horz" lIns="91440" tIns="45720" rIns="91440" bIns="45720" rtlCol="0" anchor="ctr"/>
          <a:lstStyle>
            <a:lvl1pPr algn="l">
              <a:defRPr sz="1200">
                <a:solidFill>
                  <a:schemeClr val="bg1"/>
                </a:solidFill>
              </a:defRPr>
            </a:lvl1pPr>
          </a:lstStyle>
          <a:p>
            <a:r>
              <a:rPr lang="en-US" dirty="0" smtClean="0"/>
              <a:t>ANG-E Directorate Review</a:t>
            </a:r>
            <a:endParaRPr lang="en-US" dirty="0"/>
          </a:p>
        </p:txBody>
      </p:sp>
    </p:spTree>
    <p:extLst>
      <p:ext uri="{BB962C8B-B14F-4D97-AF65-F5344CB8AC3E}">
        <p14:creationId xmlns:p14="http://schemas.microsoft.com/office/powerpoint/2010/main" val="157238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barn(inVertical)">
                                      <p:cBhvr>
                                        <p:cTn id="7" dur="5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618992D-9497-4435-AE8F-3A33EBC41B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3550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7414F2E-1BA4-4BC0-853C-7A0907263D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0410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BE62C53-88B7-4A35-8F30-4E6C84F6B13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9316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120DE14-E020-4BDF-A846-23E93A4F3D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1670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5562600" y="0"/>
          <a:ext cx="3581400" cy="6858000"/>
        </p:xfrm>
        <a:graphic>
          <a:graphicData uri="http://schemas.openxmlformats.org/presentationml/2006/ole">
            <mc:AlternateContent xmlns:mc="http://schemas.openxmlformats.org/markup-compatibility/2006">
              <mc:Choice xmlns:v="urn:schemas-microsoft-com:vml" Requires="v">
                <p:oleObj spid="_x0000_s140437" name="Image" r:id="rId3" imgW="4647619" imgH="8901587" progId="Photoshop.Image.6">
                  <p:embed/>
                </p:oleObj>
              </mc:Choice>
              <mc:Fallback>
                <p:oleObj name="Image" r:id="rId3" imgW="4647619" imgH="8901587"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0"/>
                        <a:ext cx="3581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6"/>
          <p:cNvGrpSpPr>
            <a:grpSpLocks/>
          </p:cNvGrpSpPr>
          <p:nvPr/>
        </p:nvGrpSpPr>
        <p:grpSpPr bwMode="auto">
          <a:xfrm>
            <a:off x="5873750" y="269875"/>
            <a:ext cx="2895600" cy="911225"/>
            <a:chOff x="3700" y="170"/>
            <a:chExt cx="1824" cy="574"/>
          </a:xfrm>
        </p:grpSpPr>
        <p:pic>
          <p:nvPicPr>
            <p:cNvPr id="4" name="Picture 7" descr="NEW FAA LOGO"/>
            <p:cNvPicPr>
              <a:picLocks noChangeAspect="1" noChangeArrowheads="1"/>
            </p:cNvPicPr>
            <p:nvPr userDrawn="1"/>
          </p:nvPicPr>
          <p:blipFill>
            <a:blip r:embed="rId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pitchFamily="34" charset="0"/>
                </a:defRPr>
              </a:lvl1pPr>
              <a:lvl2pPr marL="742950" indent="-285750" eaLnBrk="0" hangingPunct="0">
                <a:defRPr sz="1200">
                  <a:solidFill>
                    <a:schemeClr val="bg1"/>
                  </a:solidFill>
                  <a:latin typeface="Arial" pitchFamily="34" charset="0"/>
                </a:defRPr>
              </a:lvl2pPr>
              <a:lvl3pPr marL="1143000" indent="-228600" eaLnBrk="0" hangingPunct="0">
                <a:defRPr sz="1200">
                  <a:solidFill>
                    <a:schemeClr val="bg1"/>
                  </a:solidFill>
                  <a:latin typeface="Arial" pitchFamily="34" charset="0"/>
                </a:defRPr>
              </a:lvl3pPr>
              <a:lvl4pPr marL="1600200" indent="-228600" eaLnBrk="0" hangingPunct="0">
                <a:defRPr sz="1200">
                  <a:solidFill>
                    <a:schemeClr val="bg1"/>
                  </a:solidFill>
                  <a:latin typeface="Arial" pitchFamily="34" charset="0"/>
                </a:defRPr>
              </a:lvl4pPr>
              <a:lvl5pPr marL="2057400" indent="-228600" eaLnBrk="0" hangingPunct="0">
                <a:defRPr sz="1200">
                  <a:solidFill>
                    <a:schemeClr val="bg1"/>
                  </a:solidFill>
                  <a:latin typeface="Arial" pitchFamily="34" charset="0"/>
                </a:defRPr>
              </a:lvl5pPr>
              <a:lvl6pPr marL="2514600" indent="-228600" eaLnBrk="0" fontAlgn="base" hangingPunct="0">
                <a:spcBef>
                  <a:spcPct val="0"/>
                </a:spcBef>
                <a:spcAft>
                  <a:spcPct val="0"/>
                </a:spcAft>
                <a:defRPr sz="1200">
                  <a:solidFill>
                    <a:schemeClr val="bg1"/>
                  </a:solidFill>
                  <a:latin typeface="Arial" pitchFamily="34" charset="0"/>
                </a:defRPr>
              </a:lvl6pPr>
              <a:lvl7pPr marL="2971800" indent="-228600" eaLnBrk="0" fontAlgn="base" hangingPunct="0">
                <a:spcBef>
                  <a:spcPct val="0"/>
                </a:spcBef>
                <a:spcAft>
                  <a:spcPct val="0"/>
                </a:spcAft>
                <a:defRPr sz="1200">
                  <a:solidFill>
                    <a:schemeClr val="bg1"/>
                  </a:solidFill>
                  <a:latin typeface="Arial" pitchFamily="34" charset="0"/>
                </a:defRPr>
              </a:lvl7pPr>
              <a:lvl8pPr marL="3429000" indent="-228600" eaLnBrk="0" fontAlgn="base" hangingPunct="0">
                <a:spcBef>
                  <a:spcPct val="0"/>
                </a:spcBef>
                <a:spcAft>
                  <a:spcPct val="0"/>
                </a:spcAft>
                <a:defRPr sz="1200">
                  <a:solidFill>
                    <a:schemeClr val="bg1"/>
                  </a:solidFill>
                  <a:latin typeface="Arial" pitchFamily="34" charset="0"/>
                </a:defRPr>
              </a:lvl8pPr>
              <a:lvl9pPr marL="3886200" indent="-228600" eaLnBrk="0" fontAlgn="base" hangingPunct="0">
                <a:spcBef>
                  <a:spcPct val="0"/>
                </a:spcBef>
                <a:spcAft>
                  <a:spcPct val="0"/>
                </a:spcAft>
                <a:defRPr sz="1200">
                  <a:solidFill>
                    <a:schemeClr val="bg1"/>
                  </a:solidFill>
                  <a:latin typeface="Arial" pitchFamily="34" charset="0"/>
                </a:defRPr>
              </a:lvl9pPr>
            </a:lstStyle>
            <a:p>
              <a:pPr eaLnBrk="1" fontAlgn="base" hangingPunct="1">
                <a:lnSpc>
                  <a:spcPct val="85000"/>
                </a:lnSpc>
                <a:spcBef>
                  <a:spcPct val="0"/>
                </a:spcBef>
                <a:spcAft>
                  <a:spcPct val="0"/>
                </a:spcAft>
                <a:defRPr/>
              </a:pPr>
              <a:r>
                <a:rPr lang="en-US" sz="1800" b="1" smtClean="0">
                  <a:solidFill>
                    <a:srgbClr val="FFFFFF"/>
                  </a:solidFill>
                </a:rPr>
                <a:t>Federal Aviation</a:t>
              </a:r>
            </a:p>
            <a:p>
              <a:pPr eaLnBrk="1" fontAlgn="base" hangingPunct="1">
                <a:lnSpc>
                  <a:spcPct val="85000"/>
                </a:lnSpc>
                <a:spcBef>
                  <a:spcPct val="0"/>
                </a:spcBef>
                <a:spcAft>
                  <a:spcPct val="0"/>
                </a:spcAft>
                <a:defRPr/>
              </a:pPr>
              <a:r>
                <a:rPr lang="en-US" sz="1800" b="1" smtClean="0">
                  <a:solidFill>
                    <a:srgbClr val="FFFFFF"/>
                  </a:solidFill>
                </a:rPr>
                <a:t>Administration</a:t>
              </a:r>
            </a:p>
          </p:txBody>
        </p:sp>
      </p:grpSp>
      <p:grpSp>
        <p:nvGrpSpPr>
          <p:cNvPr id="6" name="Group 12"/>
          <p:cNvGrpSpPr>
            <a:grpSpLocks/>
          </p:cNvGrpSpPr>
          <p:nvPr userDrawn="1"/>
        </p:nvGrpSpPr>
        <p:grpSpPr bwMode="auto">
          <a:xfrm>
            <a:off x="5873750" y="269875"/>
            <a:ext cx="2895600" cy="911225"/>
            <a:chOff x="3700" y="170"/>
            <a:chExt cx="1824" cy="574"/>
          </a:xfrm>
        </p:grpSpPr>
        <p:pic>
          <p:nvPicPr>
            <p:cNvPr id="7" name="Picture 13" descr="NEW FAA LOGO"/>
            <p:cNvPicPr>
              <a:picLocks noChangeAspect="1" noChangeArrowheads="1"/>
            </p:cNvPicPr>
            <p:nvPr userDrawn="1"/>
          </p:nvPicPr>
          <p:blipFill>
            <a:blip r:embed="rId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4"/>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pitchFamily="34" charset="0"/>
                </a:defRPr>
              </a:lvl1pPr>
              <a:lvl2pPr marL="742950" indent="-285750" eaLnBrk="0" hangingPunct="0">
                <a:defRPr sz="1200">
                  <a:solidFill>
                    <a:schemeClr val="bg1"/>
                  </a:solidFill>
                  <a:latin typeface="Arial" pitchFamily="34" charset="0"/>
                </a:defRPr>
              </a:lvl2pPr>
              <a:lvl3pPr marL="1143000" indent="-228600" eaLnBrk="0" hangingPunct="0">
                <a:defRPr sz="1200">
                  <a:solidFill>
                    <a:schemeClr val="bg1"/>
                  </a:solidFill>
                  <a:latin typeface="Arial" pitchFamily="34" charset="0"/>
                </a:defRPr>
              </a:lvl3pPr>
              <a:lvl4pPr marL="1600200" indent="-228600" eaLnBrk="0" hangingPunct="0">
                <a:defRPr sz="1200">
                  <a:solidFill>
                    <a:schemeClr val="bg1"/>
                  </a:solidFill>
                  <a:latin typeface="Arial" pitchFamily="34" charset="0"/>
                </a:defRPr>
              </a:lvl4pPr>
              <a:lvl5pPr marL="2057400" indent="-228600" eaLnBrk="0" hangingPunct="0">
                <a:defRPr sz="1200">
                  <a:solidFill>
                    <a:schemeClr val="bg1"/>
                  </a:solidFill>
                  <a:latin typeface="Arial" pitchFamily="34" charset="0"/>
                </a:defRPr>
              </a:lvl5pPr>
              <a:lvl6pPr marL="2514600" indent="-228600" eaLnBrk="0" fontAlgn="base" hangingPunct="0">
                <a:spcBef>
                  <a:spcPct val="0"/>
                </a:spcBef>
                <a:spcAft>
                  <a:spcPct val="0"/>
                </a:spcAft>
                <a:defRPr sz="1200">
                  <a:solidFill>
                    <a:schemeClr val="bg1"/>
                  </a:solidFill>
                  <a:latin typeface="Arial" pitchFamily="34" charset="0"/>
                </a:defRPr>
              </a:lvl6pPr>
              <a:lvl7pPr marL="2971800" indent="-228600" eaLnBrk="0" fontAlgn="base" hangingPunct="0">
                <a:spcBef>
                  <a:spcPct val="0"/>
                </a:spcBef>
                <a:spcAft>
                  <a:spcPct val="0"/>
                </a:spcAft>
                <a:defRPr sz="1200">
                  <a:solidFill>
                    <a:schemeClr val="bg1"/>
                  </a:solidFill>
                  <a:latin typeface="Arial" pitchFamily="34" charset="0"/>
                </a:defRPr>
              </a:lvl7pPr>
              <a:lvl8pPr marL="3429000" indent="-228600" eaLnBrk="0" fontAlgn="base" hangingPunct="0">
                <a:spcBef>
                  <a:spcPct val="0"/>
                </a:spcBef>
                <a:spcAft>
                  <a:spcPct val="0"/>
                </a:spcAft>
                <a:defRPr sz="1200">
                  <a:solidFill>
                    <a:schemeClr val="bg1"/>
                  </a:solidFill>
                  <a:latin typeface="Arial" pitchFamily="34" charset="0"/>
                </a:defRPr>
              </a:lvl8pPr>
              <a:lvl9pPr marL="3886200" indent="-228600" eaLnBrk="0" fontAlgn="base" hangingPunct="0">
                <a:spcBef>
                  <a:spcPct val="0"/>
                </a:spcBef>
                <a:spcAft>
                  <a:spcPct val="0"/>
                </a:spcAft>
                <a:defRPr sz="1200">
                  <a:solidFill>
                    <a:schemeClr val="bg1"/>
                  </a:solidFill>
                  <a:latin typeface="Arial" pitchFamily="34" charset="0"/>
                </a:defRPr>
              </a:lvl9pPr>
            </a:lstStyle>
            <a:p>
              <a:pPr eaLnBrk="1" fontAlgn="base" hangingPunct="1">
                <a:lnSpc>
                  <a:spcPct val="85000"/>
                </a:lnSpc>
                <a:spcBef>
                  <a:spcPct val="0"/>
                </a:spcBef>
                <a:spcAft>
                  <a:spcPct val="0"/>
                </a:spcAft>
                <a:defRPr/>
              </a:pPr>
              <a:r>
                <a:rPr lang="en-US" sz="1800" b="1" smtClean="0">
                  <a:solidFill>
                    <a:srgbClr val="FFFFFF"/>
                  </a:solidFill>
                </a:rPr>
                <a:t>Federal Aviation</a:t>
              </a:r>
            </a:p>
            <a:p>
              <a:pPr eaLnBrk="1" fontAlgn="base" hangingPunct="1">
                <a:lnSpc>
                  <a:spcPct val="85000"/>
                </a:lnSpc>
                <a:spcBef>
                  <a:spcPct val="0"/>
                </a:spcBef>
                <a:spcAft>
                  <a:spcPct val="0"/>
                </a:spcAft>
                <a:defRPr/>
              </a:pPr>
              <a:r>
                <a:rPr lang="en-US" sz="1800" b="1" smtClean="0">
                  <a:solidFill>
                    <a:srgbClr val="FFFFFF"/>
                  </a:solidFill>
                </a:rPr>
                <a:t>Administration</a:t>
              </a:r>
            </a:p>
          </p:txBody>
        </p:sp>
      </p:grpSp>
      <p:sp>
        <p:nvSpPr>
          <p:cNvPr id="9" name="Rectangle 19"/>
          <p:cNvSpPr>
            <a:spLocks noChangeArrowheads="1"/>
          </p:cNvSpPr>
          <p:nvPr userDrawn="1"/>
        </p:nvSpPr>
        <p:spPr bwMode="auto">
          <a:xfrm>
            <a:off x="458788" y="1754188"/>
            <a:ext cx="495141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3200" b="1" smtClean="0">
                <a:solidFill>
                  <a:srgbClr val="000000"/>
                </a:solidFill>
              </a:rPr>
              <a:t> </a:t>
            </a:r>
          </a:p>
        </p:txBody>
      </p:sp>
    </p:spTree>
    <p:extLst>
      <p:ext uri="{BB962C8B-B14F-4D97-AF65-F5344CB8AC3E}">
        <p14:creationId xmlns:p14="http://schemas.microsoft.com/office/powerpoint/2010/main" val="3759773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7F61630-3B00-4B5F-AB50-433E3C3D25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9550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6F8559C-CA50-4352-BD5C-E4E983A5A5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36445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94FA307-6535-45B2-A147-72671ABA576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34518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BBBEE30-6839-4823-B96A-4E4DDD46A2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43904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D28441B-99A0-4F5F-B7AC-3F80865CC2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054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Aft>
                <a:spcPts val="600"/>
              </a:spcAft>
              <a:defRPr/>
            </a:lvl1pPr>
            <a:lvl2pPr>
              <a:spcBef>
                <a:spcPts val="600"/>
              </a:spcBef>
              <a:spcAft>
                <a:spcPts val="600"/>
              </a:spcAft>
              <a:buClr>
                <a:srgbClr val="002060"/>
              </a:buClr>
              <a:buSzPct val="80000"/>
              <a:defRPr sz="2400"/>
            </a:lvl2pPr>
            <a:lvl3pPr>
              <a:defRPr sz="21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3657600" y="6400800"/>
            <a:ext cx="2133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May 7, 2013</a:t>
            </a:r>
            <a:endParaRPr lang="en-US" dirty="0"/>
          </a:p>
        </p:txBody>
      </p:sp>
      <p:sp>
        <p:nvSpPr>
          <p:cNvPr id="9" name="Slide Number Placeholder 5"/>
          <p:cNvSpPr>
            <a:spLocks noGrp="1"/>
          </p:cNvSpPr>
          <p:nvPr>
            <p:ph type="sldNum" sz="quarter" idx="4"/>
          </p:nvPr>
        </p:nvSpPr>
        <p:spPr>
          <a:xfrm>
            <a:off x="7848600" y="6356350"/>
            <a:ext cx="838200" cy="365125"/>
          </a:xfrm>
          <a:prstGeom prst="rect">
            <a:avLst/>
          </a:prstGeom>
        </p:spPr>
        <p:txBody>
          <a:bodyPr vert="horz" lIns="91440" tIns="45720" rIns="91440" bIns="45720" rtlCol="0" anchor="ctr"/>
          <a:lstStyle>
            <a:lvl1pPr algn="r">
              <a:defRPr sz="1200">
                <a:solidFill>
                  <a:srgbClr val="002060"/>
                </a:solidFill>
              </a:defRPr>
            </a:lvl1pPr>
          </a:lstStyle>
          <a:p>
            <a:fld id="{638D2534-4F29-4D6A-99CA-34A9E7D541B9}" type="slidenum">
              <a:rPr lang="en-US" smtClean="0"/>
              <a:pPr/>
              <a:t>‹#›</a:t>
            </a:fld>
            <a:endParaRPr lang="en-US" dirty="0"/>
          </a:p>
        </p:txBody>
      </p:sp>
      <p:sp>
        <p:nvSpPr>
          <p:cNvPr id="10" name="Footer Placeholder 4"/>
          <p:cNvSpPr>
            <a:spLocks noGrp="1"/>
          </p:cNvSpPr>
          <p:nvPr>
            <p:ph type="ftr" sz="quarter" idx="3"/>
          </p:nvPr>
        </p:nvSpPr>
        <p:spPr>
          <a:xfrm>
            <a:off x="3657600" y="6172200"/>
            <a:ext cx="2895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ANG-E Directorate Review</a:t>
            </a:r>
            <a:endParaRPr lang="en-US" dirty="0"/>
          </a:p>
        </p:txBody>
      </p:sp>
    </p:spTree>
    <p:extLst>
      <p:ext uri="{BB962C8B-B14F-4D97-AF65-F5344CB8AC3E}">
        <p14:creationId xmlns:p14="http://schemas.microsoft.com/office/powerpoint/2010/main" val="359011290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736978-9E65-45C1-A8CF-A22D926769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3092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618992D-9497-4435-AE8F-3A33EBC41B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2717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7414F2E-1BA4-4BC0-853C-7A0907263D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7195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BE62C53-88B7-4A35-8F30-4E6C84F6B13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76486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120DE14-E020-4BDF-A846-23E93A4F3D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93035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p:cNvGrpSpPr>
            <a:grpSpLocks/>
          </p:cNvGrpSpPr>
          <p:nvPr/>
        </p:nvGrpSpPr>
        <p:grpSpPr bwMode="auto">
          <a:xfrm>
            <a:off x="5873750" y="269875"/>
            <a:ext cx="2895600" cy="911225"/>
            <a:chOff x="3700" y="170"/>
            <a:chExt cx="1824" cy="574"/>
          </a:xfrm>
        </p:grpSpPr>
        <p:pic>
          <p:nvPicPr>
            <p:cNvPr id="6" name="Picture 7"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userDrawn="1"/>
          </p:nvSpPr>
          <p:spPr bwMode="ltGray">
            <a:xfrm>
              <a:off x="4288" y="288"/>
              <a:ext cx="1236" cy="352"/>
            </a:xfrm>
            <a:prstGeom prst="rect">
              <a:avLst/>
            </a:prstGeom>
            <a:noFill/>
            <a:ln>
              <a:noFill/>
            </a:ln>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50000"/>
                </a:spcBef>
                <a:spcAft>
                  <a:spcPct val="0"/>
                </a:spcAft>
                <a:buChar char="•"/>
                <a:defRPr sz="1600">
                  <a:solidFill>
                    <a:schemeClr val="tx1"/>
                  </a:solidFill>
                  <a:latin typeface="Arial" charset="0"/>
                </a:defRPr>
              </a:lvl6pPr>
              <a:lvl7pPr marL="2971800" indent="-228600" algn="ctr" eaLnBrk="0" fontAlgn="base" hangingPunct="0">
                <a:spcBef>
                  <a:spcPct val="50000"/>
                </a:spcBef>
                <a:spcAft>
                  <a:spcPct val="0"/>
                </a:spcAft>
                <a:buChar char="•"/>
                <a:defRPr sz="1600">
                  <a:solidFill>
                    <a:schemeClr val="tx1"/>
                  </a:solidFill>
                  <a:latin typeface="Arial" charset="0"/>
                </a:defRPr>
              </a:lvl7pPr>
              <a:lvl8pPr marL="3429000" indent="-228600" algn="ctr" eaLnBrk="0" fontAlgn="base" hangingPunct="0">
                <a:spcBef>
                  <a:spcPct val="50000"/>
                </a:spcBef>
                <a:spcAft>
                  <a:spcPct val="0"/>
                </a:spcAft>
                <a:buChar char="•"/>
                <a:defRPr sz="1600">
                  <a:solidFill>
                    <a:schemeClr val="tx1"/>
                  </a:solidFill>
                  <a:latin typeface="Arial" charset="0"/>
                </a:defRPr>
              </a:lvl8pPr>
              <a:lvl9pPr marL="3886200" indent="-228600" algn="ctr" eaLnBrk="0" fontAlgn="base" hangingPunct="0">
                <a:spcBef>
                  <a:spcPct val="50000"/>
                </a:spcBef>
                <a:spcAft>
                  <a:spcPct val="0"/>
                </a:spcAft>
                <a:buChar char="•"/>
                <a:defRPr sz="1600">
                  <a:solidFill>
                    <a:schemeClr val="tx1"/>
                  </a:solidFill>
                  <a:latin typeface="Arial" charset="0"/>
                </a:defRPr>
              </a:lvl9pPr>
            </a:lstStyle>
            <a:p>
              <a:pPr eaLnBrk="1" fontAlgn="base" hangingPunct="1">
                <a:lnSpc>
                  <a:spcPct val="85000"/>
                </a:lnSpc>
                <a:spcBef>
                  <a:spcPct val="0"/>
                </a:spcBef>
                <a:spcAft>
                  <a:spcPct val="0"/>
                </a:spcAft>
                <a:defRPr/>
              </a:pPr>
              <a:r>
                <a:rPr lang="en-US" sz="1800" b="1" dirty="0" smtClean="0">
                  <a:solidFill>
                    <a:srgbClr val="FFFFFF"/>
                  </a:solidFill>
                </a:rPr>
                <a:t>Federal Aviation</a:t>
              </a:r>
            </a:p>
            <a:p>
              <a:pPr eaLnBrk="1" fontAlgn="base" hangingPunct="1">
                <a:lnSpc>
                  <a:spcPct val="85000"/>
                </a:lnSpc>
                <a:spcBef>
                  <a:spcPct val="0"/>
                </a:spcBef>
                <a:spcAft>
                  <a:spcPct val="0"/>
                </a:spcAft>
                <a:defRPr/>
              </a:pPr>
              <a:r>
                <a:rPr lang="en-US" sz="1800" b="1" dirty="0" smtClean="0">
                  <a:solidFill>
                    <a:srgbClr val="FFFFFF"/>
                  </a:solidFill>
                </a:rPr>
                <a:t>Administration</a:t>
              </a:r>
            </a:p>
          </p:txBody>
        </p:sp>
      </p:grpSp>
      <p:sp>
        <p:nvSpPr>
          <p:cNvPr id="179203" name="Rectangle 3"/>
          <p:cNvSpPr>
            <a:spLocks noGrp="1" noChangeArrowheads="1"/>
          </p:cNvSpPr>
          <p:nvPr>
            <p:ph type="ctrTitle"/>
          </p:nvPr>
        </p:nvSpPr>
        <p:spPr>
          <a:xfrm>
            <a:off x="446088" y="312738"/>
            <a:ext cx="4983162" cy="1395412"/>
          </a:xfrm>
        </p:spPr>
        <p:txBody>
          <a:bodyPr anchor="t"/>
          <a:lstStyle>
            <a:lvl1pPr>
              <a:defRPr/>
            </a:lvl1pPr>
          </a:lstStyle>
          <a:p>
            <a:r>
              <a:rPr lang="en-US"/>
              <a:t>Select to edit master title</a:t>
            </a:r>
          </a:p>
        </p:txBody>
      </p:sp>
      <p:sp>
        <p:nvSpPr>
          <p:cNvPr id="179204" name="Rectangle 4"/>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1382814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085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8022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608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968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76400"/>
            <a:ext cx="7772400" cy="1362075"/>
          </a:xfrm>
        </p:spPr>
        <p:txBody>
          <a:bodyPr anchor="t">
            <a:normAutofit/>
          </a:bodyPr>
          <a:lstStyle>
            <a:lvl1pPr algn="l">
              <a:defRPr sz="24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048000"/>
            <a:ext cx="7772400" cy="1500187"/>
          </a:xfrm>
        </p:spPr>
        <p:txBody>
          <a:bodyPr anchor="t" anchorCtr="0"/>
          <a:lstStyle>
            <a:lvl1pPr marL="0" indent="0">
              <a:spcBef>
                <a:spcPts val="0"/>
              </a:spcBef>
              <a:buNone/>
              <a:defRPr sz="2000" b="1">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5841309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9619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091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70525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9513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7105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9804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909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dirty="0" smtClean="0"/>
          </a:p>
        </p:txBody>
      </p:sp>
      <p:sp>
        <p:nvSpPr>
          <p:cNvPr id="4" name="Rectangle 9"/>
          <p:cNvSpPr>
            <a:spLocks noGrp="1" noChangeArrowheads="1"/>
          </p:cNvSpPr>
          <p:nvPr>
            <p:ph type="dt" sz="half" idx="10"/>
          </p:nvPr>
        </p:nvSpPr>
        <p:spPr>
          <a:xfrm>
            <a:off x="685800" y="6248400"/>
            <a:ext cx="1905000" cy="457200"/>
          </a:xfrm>
          <a:prstGeom prst="rect">
            <a:avLst/>
          </a:prstGeom>
        </p:spPr>
        <p:txBody>
          <a:bodyPr/>
          <a:lstStyle>
            <a:lvl1pPr algn="ctr">
              <a:defRPr>
                <a:latin typeface="Arial" charset="0"/>
              </a:defRPr>
            </a:lvl1pPr>
          </a:lstStyle>
          <a:p>
            <a:pPr fontAlgn="base">
              <a:spcBef>
                <a:spcPct val="50000"/>
              </a:spcBef>
              <a:spcAft>
                <a:spcPct val="0"/>
              </a:spcAft>
              <a:buFontTx/>
              <a:buChar char="•"/>
              <a:defRPr/>
            </a:pPr>
            <a:endParaRPr lang="en-US" sz="1600">
              <a:solidFill>
                <a:srgbClr val="000000"/>
              </a:solidFill>
            </a:endParaRPr>
          </a:p>
        </p:txBody>
      </p:sp>
      <p:sp>
        <p:nvSpPr>
          <p:cNvPr id="5" name="Rectangle 10"/>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lgn="ctr" fontAlgn="base">
              <a:spcBef>
                <a:spcPct val="50000"/>
              </a:spcBef>
              <a:spcAft>
                <a:spcPct val="0"/>
              </a:spcAft>
              <a:buFontTx/>
              <a:buChar char="•"/>
              <a:defRPr/>
            </a:pPr>
            <a:endParaRPr lang="en-US" sz="1600">
              <a:solidFill>
                <a:srgbClr val="000000"/>
              </a:solidFill>
            </a:endParaRPr>
          </a:p>
        </p:txBody>
      </p:sp>
      <p:sp>
        <p:nvSpPr>
          <p:cNvPr id="6" name="Rectangle 11"/>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defRPr>
            </a:lvl1pPr>
          </a:lstStyle>
          <a:p>
            <a:pPr algn="ctr" fontAlgn="base">
              <a:spcBef>
                <a:spcPct val="50000"/>
              </a:spcBef>
              <a:spcAft>
                <a:spcPct val="0"/>
              </a:spcAft>
              <a:buFontTx/>
              <a:buChar char="•"/>
              <a:defRPr/>
            </a:pPr>
            <a:fld id="{33FB0416-419B-4980-A4CF-B15C22D0BE36}" type="slidenum">
              <a:rPr lang="en-US" sz="1600">
                <a:solidFill>
                  <a:srgbClr val="000000"/>
                </a:solidFill>
              </a:rPr>
              <a:pPr algn="ctr" fontAlgn="base">
                <a:spcBef>
                  <a:spcPct val="50000"/>
                </a:spcBef>
                <a:spcAft>
                  <a:spcPct val="0"/>
                </a:spcAft>
                <a:buFontTx/>
                <a:buChar char="•"/>
                <a:defRPr/>
              </a:pPr>
              <a:t>‹#›</a:t>
            </a:fld>
            <a:endParaRPr lang="en-US" sz="1600" dirty="0">
              <a:solidFill>
                <a:srgbClr val="000000"/>
              </a:solidFill>
            </a:endParaRPr>
          </a:p>
        </p:txBody>
      </p:sp>
    </p:spTree>
    <p:extLst>
      <p:ext uri="{BB962C8B-B14F-4D97-AF65-F5344CB8AC3E}">
        <p14:creationId xmlns:p14="http://schemas.microsoft.com/office/powerpoint/2010/main" val="2890270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p:cNvGrpSpPr>
            <a:grpSpLocks/>
          </p:cNvGrpSpPr>
          <p:nvPr/>
        </p:nvGrpSpPr>
        <p:grpSpPr bwMode="auto">
          <a:xfrm>
            <a:off x="5873750" y="269875"/>
            <a:ext cx="2895600" cy="911225"/>
            <a:chOff x="3700" y="170"/>
            <a:chExt cx="1824" cy="574"/>
          </a:xfrm>
        </p:grpSpPr>
        <p:pic>
          <p:nvPicPr>
            <p:cNvPr id="6" name="Picture 7"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userDrawn="1"/>
          </p:nvSpPr>
          <p:spPr bwMode="ltGray">
            <a:xfrm>
              <a:off x="4288" y="288"/>
              <a:ext cx="1236" cy="352"/>
            </a:xfrm>
            <a:prstGeom prst="rect">
              <a:avLst/>
            </a:prstGeom>
            <a:noFill/>
            <a:ln>
              <a:noFill/>
            </a:ln>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50000"/>
                </a:spcBef>
                <a:spcAft>
                  <a:spcPct val="0"/>
                </a:spcAft>
                <a:buChar char="•"/>
                <a:defRPr sz="1600">
                  <a:solidFill>
                    <a:schemeClr val="tx1"/>
                  </a:solidFill>
                  <a:latin typeface="Arial" charset="0"/>
                </a:defRPr>
              </a:lvl6pPr>
              <a:lvl7pPr marL="2971800" indent="-228600" algn="ctr" eaLnBrk="0" fontAlgn="base" hangingPunct="0">
                <a:spcBef>
                  <a:spcPct val="50000"/>
                </a:spcBef>
                <a:spcAft>
                  <a:spcPct val="0"/>
                </a:spcAft>
                <a:buChar char="•"/>
                <a:defRPr sz="1600">
                  <a:solidFill>
                    <a:schemeClr val="tx1"/>
                  </a:solidFill>
                  <a:latin typeface="Arial" charset="0"/>
                </a:defRPr>
              </a:lvl7pPr>
              <a:lvl8pPr marL="3429000" indent="-228600" algn="ctr" eaLnBrk="0" fontAlgn="base" hangingPunct="0">
                <a:spcBef>
                  <a:spcPct val="50000"/>
                </a:spcBef>
                <a:spcAft>
                  <a:spcPct val="0"/>
                </a:spcAft>
                <a:buChar char="•"/>
                <a:defRPr sz="1600">
                  <a:solidFill>
                    <a:schemeClr val="tx1"/>
                  </a:solidFill>
                  <a:latin typeface="Arial" charset="0"/>
                </a:defRPr>
              </a:lvl8pPr>
              <a:lvl9pPr marL="3886200" indent="-228600" algn="ctr" eaLnBrk="0" fontAlgn="base" hangingPunct="0">
                <a:spcBef>
                  <a:spcPct val="50000"/>
                </a:spcBef>
                <a:spcAft>
                  <a:spcPct val="0"/>
                </a:spcAft>
                <a:buChar char="•"/>
                <a:defRPr sz="1600">
                  <a:solidFill>
                    <a:schemeClr val="tx1"/>
                  </a:solidFill>
                  <a:latin typeface="Arial" charset="0"/>
                </a:defRPr>
              </a:lvl9pPr>
            </a:lstStyle>
            <a:p>
              <a:pPr eaLnBrk="1" fontAlgn="base" hangingPunct="1">
                <a:lnSpc>
                  <a:spcPct val="85000"/>
                </a:lnSpc>
                <a:spcBef>
                  <a:spcPct val="0"/>
                </a:spcBef>
                <a:spcAft>
                  <a:spcPct val="0"/>
                </a:spcAft>
                <a:defRPr/>
              </a:pPr>
              <a:r>
                <a:rPr lang="en-US" sz="1800" b="1" dirty="0" smtClean="0">
                  <a:solidFill>
                    <a:srgbClr val="FFFFFF"/>
                  </a:solidFill>
                </a:rPr>
                <a:t>Federal Aviation</a:t>
              </a:r>
            </a:p>
            <a:p>
              <a:pPr eaLnBrk="1" fontAlgn="base" hangingPunct="1">
                <a:lnSpc>
                  <a:spcPct val="85000"/>
                </a:lnSpc>
                <a:spcBef>
                  <a:spcPct val="0"/>
                </a:spcBef>
                <a:spcAft>
                  <a:spcPct val="0"/>
                </a:spcAft>
                <a:defRPr/>
              </a:pPr>
              <a:r>
                <a:rPr lang="en-US" sz="1800" b="1" dirty="0" smtClean="0">
                  <a:solidFill>
                    <a:srgbClr val="FFFFFF"/>
                  </a:solidFill>
                </a:rPr>
                <a:t>Administration</a:t>
              </a:r>
            </a:p>
          </p:txBody>
        </p:sp>
      </p:grpSp>
      <p:sp>
        <p:nvSpPr>
          <p:cNvPr id="179203" name="Rectangle 3"/>
          <p:cNvSpPr>
            <a:spLocks noGrp="1" noChangeArrowheads="1"/>
          </p:cNvSpPr>
          <p:nvPr>
            <p:ph type="ctrTitle"/>
          </p:nvPr>
        </p:nvSpPr>
        <p:spPr>
          <a:xfrm>
            <a:off x="446088" y="312738"/>
            <a:ext cx="4983162" cy="1395412"/>
          </a:xfrm>
        </p:spPr>
        <p:txBody>
          <a:bodyPr anchor="t"/>
          <a:lstStyle>
            <a:lvl1pPr>
              <a:defRPr/>
            </a:lvl1pPr>
          </a:lstStyle>
          <a:p>
            <a:r>
              <a:rPr lang="en-US"/>
              <a:t>Select to edit master title</a:t>
            </a:r>
          </a:p>
        </p:txBody>
      </p:sp>
      <p:sp>
        <p:nvSpPr>
          <p:cNvPr id="179204" name="Rectangle 4"/>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40461028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426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lnSpc>
                <a:spcPct val="100000"/>
              </a:lnSpc>
              <a:spcBef>
                <a:spcPts val="0"/>
              </a:spcBef>
              <a:spcAft>
                <a:spcPts val="0"/>
              </a:spcAft>
              <a:defRPr sz="2400"/>
            </a:lvl2pPr>
            <a:lvl3pPr>
              <a:lnSpc>
                <a:spcPct val="100000"/>
              </a:lnSpc>
              <a:spcBef>
                <a:spcPts val="0"/>
              </a:spcBef>
              <a:spcAft>
                <a:spcPts val="0"/>
              </a:spcAft>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lnSpc>
                <a:spcPct val="100000"/>
              </a:lnSpc>
              <a:spcBef>
                <a:spcPts val="0"/>
              </a:spcBef>
              <a:spcAft>
                <a:spcPts val="0"/>
              </a:spcAft>
              <a:defRPr sz="2400"/>
            </a:lvl2pPr>
            <a:lvl3pPr>
              <a:lnSpc>
                <a:spcPct val="100000"/>
              </a:lnSpc>
              <a:spcBef>
                <a:spcPts val="0"/>
              </a:spcBef>
              <a:spcAft>
                <a:spcPts val="0"/>
              </a:spcAft>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3657600" y="6400800"/>
            <a:ext cx="2133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May 7, 2013</a:t>
            </a:r>
            <a:endParaRPr lang="en-US" dirty="0"/>
          </a:p>
        </p:txBody>
      </p:sp>
      <p:sp>
        <p:nvSpPr>
          <p:cNvPr id="9" name="Slide Number Placeholder 5"/>
          <p:cNvSpPr>
            <a:spLocks noGrp="1"/>
          </p:cNvSpPr>
          <p:nvPr>
            <p:ph type="sldNum" sz="quarter" idx="4"/>
          </p:nvPr>
        </p:nvSpPr>
        <p:spPr>
          <a:xfrm>
            <a:off x="7848600" y="6356350"/>
            <a:ext cx="838200" cy="365125"/>
          </a:xfrm>
          <a:prstGeom prst="rect">
            <a:avLst/>
          </a:prstGeom>
        </p:spPr>
        <p:txBody>
          <a:bodyPr vert="horz" lIns="91440" tIns="45720" rIns="91440" bIns="45720" rtlCol="0" anchor="ctr"/>
          <a:lstStyle>
            <a:lvl1pPr algn="r">
              <a:defRPr sz="1200">
                <a:solidFill>
                  <a:srgbClr val="002060"/>
                </a:solidFill>
              </a:defRPr>
            </a:lvl1pPr>
          </a:lstStyle>
          <a:p>
            <a:fld id="{638D2534-4F29-4D6A-99CA-34A9E7D541B9}" type="slidenum">
              <a:rPr lang="en-US" smtClean="0"/>
              <a:pPr/>
              <a:t>‹#›</a:t>
            </a:fld>
            <a:endParaRPr lang="en-US" dirty="0"/>
          </a:p>
        </p:txBody>
      </p:sp>
      <p:sp>
        <p:nvSpPr>
          <p:cNvPr id="10" name="Footer Placeholder 4"/>
          <p:cNvSpPr>
            <a:spLocks noGrp="1"/>
          </p:cNvSpPr>
          <p:nvPr>
            <p:ph type="ftr" sz="quarter" idx="3"/>
          </p:nvPr>
        </p:nvSpPr>
        <p:spPr>
          <a:xfrm>
            <a:off x="3657600" y="6172200"/>
            <a:ext cx="2895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ANG-E Directorate Review</a:t>
            </a:r>
            <a:endParaRPr lang="en-US" dirty="0"/>
          </a:p>
        </p:txBody>
      </p:sp>
    </p:spTree>
    <p:extLst>
      <p:ext uri="{BB962C8B-B14F-4D97-AF65-F5344CB8AC3E}">
        <p14:creationId xmlns:p14="http://schemas.microsoft.com/office/powerpoint/2010/main" val="228405322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247847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9679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87409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67457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2592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98130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7500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9258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20887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4291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9200"/>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8962"/>
            <a:ext cx="4040188" cy="3951288"/>
          </a:xfrm>
        </p:spPr>
        <p:txBody>
          <a:bodyPr/>
          <a:lstStyle>
            <a:lvl1pPr marL="174625" indent="-174625">
              <a:lnSpc>
                <a:spcPct val="100000"/>
              </a:lnSpc>
              <a:spcBef>
                <a:spcPts val="600"/>
              </a:spcBef>
              <a:spcAft>
                <a:spcPts val="0"/>
              </a:spcAft>
              <a:defRPr sz="2000"/>
            </a:lvl1pPr>
            <a:lvl2pPr marL="342900" indent="-168275">
              <a:lnSpc>
                <a:spcPct val="100000"/>
              </a:lnSpc>
              <a:spcBef>
                <a:spcPts val="600"/>
              </a:spcBef>
              <a:spcAft>
                <a:spcPts val="0"/>
              </a:spcAft>
              <a:defRPr sz="2000"/>
            </a:lvl2pPr>
            <a:lvl3pPr marL="457200" indent="-168275">
              <a:lnSpc>
                <a:spcPct val="100000"/>
              </a:lnSpc>
              <a:spcBef>
                <a:spcPts val="600"/>
              </a:spcBef>
              <a:spcAft>
                <a:spcPts val="0"/>
              </a:spcAft>
              <a:defRPr sz="1800"/>
            </a:lvl3pPr>
            <a:lvl4pPr marL="685800" indent="-168275">
              <a:lnSpc>
                <a:spcPct val="100000"/>
              </a:lnSpc>
              <a:spcBef>
                <a:spcPts val="600"/>
              </a:spcBef>
              <a:spcAft>
                <a:spcPts val="0"/>
              </a:spcAft>
              <a:defRPr sz="1600"/>
            </a:lvl4pPr>
            <a:lvl5pPr marL="800100" indent="-168275">
              <a:lnSpc>
                <a:spcPct val="100000"/>
              </a:lnSpc>
              <a:spcBef>
                <a:spcPts val="600"/>
              </a:spcBef>
              <a:spcAft>
                <a:spcPts val="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58962"/>
            <a:ext cx="4041775" cy="3951288"/>
          </a:xfrm>
        </p:spPr>
        <p:txBody>
          <a:bodyPr/>
          <a:lstStyle>
            <a:lvl1pPr marL="174625" indent="-174625">
              <a:lnSpc>
                <a:spcPct val="100000"/>
              </a:lnSpc>
              <a:spcBef>
                <a:spcPts val="600"/>
              </a:spcBef>
              <a:spcAft>
                <a:spcPts val="0"/>
              </a:spcAft>
              <a:defRPr sz="2000"/>
            </a:lvl1pPr>
            <a:lvl2pPr marL="342900" indent="-168275">
              <a:lnSpc>
                <a:spcPct val="100000"/>
              </a:lnSpc>
              <a:spcBef>
                <a:spcPts val="600"/>
              </a:spcBef>
              <a:spcAft>
                <a:spcPts val="0"/>
              </a:spcAft>
              <a:defRPr sz="2000"/>
            </a:lvl2pPr>
            <a:lvl3pPr marL="457200" indent="-168275">
              <a:lnSpc>
                <a:spcPct val="100000"/>
              </a:lnSpc>
              <a:spcBef>
                <a:spcPts val="600"/>
              </a:spcBef>
              <a:spcAft>
                <a:spcPts val="0"/>
              </a:spcAft>
              <a:defRPr sz="1800"/>
            </a:lvl3pPr>
            <a:lvl4pPr marL="685800" indent="-228600">
              <a:lnSpc>
                <a:spcPct val="100000"/>
              </a:lnSpc>
              <a:spcBef>
                <a:spcPts val="600"/>
              </a:spcBef>
              <a:spcAft>
                <a:spcPts val="0"/>
              </a:spcAft>
              <a:defRPr sz="1600"/>
            </a:lvl4pPr>
            <a:lvl5pPr marL="800100" indent="-168275">
              <a:lnSpc>
                <a:spcPct val="100000"/>
              </a:lnSpc>
              <a:spcBef>
                <a:spcPts val="600"/>
              </a:spcBef>
              <a:spcAft>
                <a:spcPts val="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a:xfrm>
            <a:off x="3657600" y="6400800"/>
            <a:ext cx="2133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May 7, 2013</a:t>
            </a:r>
            <a:endParaRPr lang="en-US" dirty="0"/>
          </a:p>
        </p:txBody>
      </p:sp>
      <p:sp>
        <p:nvSpPr>
          <p:cNvPr id="11" name="Slide Number Placeholder 5"/>
          <p:cNvSpPr>
            <a:spLocks noGrp="1"/>
          </p:cNvSpPr>
          <p:nvPr>
            <p:ph type="sldNum" sz="quarter" idx="11"/>
          </p:nvPr>
        </p:nvSpPr>
        <p:spPr>
          <a:xfrm>
            <a:off x="7848600" y="6356350"/>
            <a:ext cx="838200" cy="365125"/>
          </a:xfrm>
          <a:prstGeom prst="rect">
            <a:avLst/>
          </a:prstGeom>
        </p:spPr>
        <p:txBody>
          <a:bodyPr vert="horz" lIns="91440" tIns="45720" rIns="91440" bIns="45720" rtlCol="0" anchor="ctr"/>
          <a:lstStyle>
            <a:lvl1pPr algn="r">
              <a:defRPr sz="1200">
                <a:solidFill>
                  <a:srgbClr val="002060"/>
                </a:solidFill>
              </a:defRPr>
            </a:lvl1pPr>
          </a:lstStyle>
          <a:p>
            <a:fld id="{638D2534-4F29-4D6A-99CA-34A9E7D541B9}" type="slidenum">
              <a:rPr lang="en-US" smtClean="0"/>
              <a:pPr/>
              <a:t>‹#›</a:t>
            </a:fld>
            <a:endParaRPr lang="en-US" dirty="0"/>
          </a:p>
        </p:txBody>
      </p:sp>
      <p:sp>
        <p:nvSpPr>
          <p:cNvPr id="12" name="Footer Placeholder 4"/>
          <p:cNvSpPr>
            <a:spLocks noGrp="1"/>
          </p:cNvSpPr>
          <p:nvPr>
            <p:ph type="ftr" sz="quarter" idx="12"/>
          </p:nvPr>
        </p:nvSpPr>
        <p:spPr>
          <a:xfrm>
            <a:off x="3657600" y="6172200"/>
            <a:ext cx="2895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ANG-E Directorate Review</a:t>
            </a:r>
            <a:endParaRPr lang="en-US" dirty="0"/>
          </a:p>
        </p:txBody>
      </p:sp>
    </p:spTree>
    <p:extLst>
      <p:ext uri="{BB962C8B-B14F-4D97-AF65-F5344CB8AC3E}">
        <p14:creationId xmlns:p14="http://schemas.microsoft.com/office/powerpoint/2010/main" val="406474049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dirty="0" smtClean="0"/>
          </a:p>
        </p:txBody>
      </p:sp>
      <p:sp>
        <p:nvSpPr>
          <p:cNvPr id="4" name="Rectangle 9"/>
          <p:cNvSpPr>
            <a:spLocks noGrp="1" noChangeArrowheads="1"/>
          </p:cNvSpPr>
          <p:nvPr>
            <p:ph type="dt" sz="half" idx="10"/>
          </p:nvPr>
        </p:nvSpPr>
        <p:spPr>
          <a:xfrm>
            <a:off x="685800" y="6248400"/>
            <a:ext cx="1905000" cy="457200"/>
          </a:xfrm>
          <a:prstGeom prst="rect">
            <a:avLst/>
          </a:prstGeom>
        </p:spPr>
        <p:txBody>
          <a:bodyPr/>
          <a:lstStyle>
            <a:lvl1pPr algn="ctr">
              <a:defRPr>
                <a:latin typeface="Arial" charset="0"/>
              </a:defRPr>
            </a:lvl1pPr>
          </a:lstStyle>
          <a:p>
            <a:pPr fontAlgn="base">
              <a:spcBef>
                <a:spcPct val="50000"/>
              </a:spcBef>
              <a:spcAft>
                <a:spcPct val="0"/>
              </a:spcAft>
              <a:buFontTx/>
              <a:buChar char="•"/>
              <a:defRPr/>
            </a:pPr>
            <a:endParaRPr lang="en-US" sz="1600">
              <a:solidFill>
                <a:srgbClr val="000000"/>
              </a:solidFill>
            </a:endParaRPr>
          </a:p>
        </p:txBody>
      </p:sp>
      <p:sp>
        <p:nvSpPr>
          <p:cNvPr id="5" name="Rectangle 10"/>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lgn="ctr" fontAlgn="base">
              <a:spcBef>
                <a:spcPct val="50000"/>
              </a:spcBef>
              <a:spcAft>
                <a:spcPct val="0"/>
              </a:spcAft>
              <a:buFontTx/>
              <a:buChar char="•"/>
              <a:defRPr/>
            </a:pPr>
            <a:endParaRPr lang="en-US" sz="1600">
              <a:solidFill>
                <a:srgbClr val="000000"/>
              </a:solidFill>
            </a:endParaRPr>
          </a:p>
        </p:txBody>
      </p:sp>
      <p:sp>
        <p:nvSpPr>
          <p:cNvPr id="6" name="Rectangle 11"/>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defRPr>
            </a:lvl1pPr>
          </a:lstStyle>
          <a:p>
            <a:pPr algn="ctr" fontAlgn="base">
              <a:spcBef>
                <a:spcPct val="50000"/>
              </a:spcBef>
              <a:spcAft>
                <a:spcPct val="0"/>
              </a:spcAft>
              <a:buFontTx/>
              <a:buChar char="•"/>
              <a:defRPr/>
            </a:pPr>
            <a:fld id="{33FB0416-419B-4980-A4CF-B15C22D0BE36}" type="slidenum">
              <a:rPr lang="en-US" sz="1600">
                <a:solidFill>
                  <a:srgbClr val="000000"/>
                </a:solidFill>
              </a:rPr>
              <a:pPr algn="ctr" fontAlgn="base">
                <a:spcBef>
                  <a:spcPct val="50000"/>
                </a:spcBef>
                <a:spcAft>
                  <a:spcPct val="0"/>
                </a:spcAft>
                <a:buFontTx/>
                <a:buChar char="•"/>
                <a:defRPr/>
              </a:pPr>
              <a:t>‹#›</a:t>
            </a:fld>
            <a:endParaRPr lang="en-US" sz="1600" dirty="0">
              <a:solidFill>
                <a:srgbClr val="000000"/>
              </a:solidFill>
            </a:endParaRPr>
          </a:p>
        </p:txBody>
      </p:sp>
    </p:spTree>
    <p:extLst>
      <p:ext uri="{BB962C8B-B14F-4D97-AF65-F5344CB8AC3E}">
        <p14:creationId xmlns:p14="http://schemas.microsoft.com/office/powerpoint/2010/main" val="8790079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224" name="Picture 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smtClean="0"/>
              <a:t>Select to edit master title</a:t>
            </a:r>
          </a:p>
        </p:txBody>
      </p:sp>
      <p:sp>
        <p:nvSpPr>
          <p:cNvPr id="9220" name="Rectangle 4"/>
          <p:cNvSpPr>
            <a:spLocks noGrp="1" noChangeArrowheads="1"/>
          </p:cNvSpPr>
          <p:nvPr>
            <p:ph type="subTitle" idx="1"/>
          </p:nvPr>
        </p:nvSpPr>
        <p:spPr>
          <a:xfrm>
            <a:off x="449263" y="1754188"/>
            <a:ext cx="4951412" cy="1752600"/>
          </a:xfrm>
        </p:spPr>
        <p:txBody>
          <a:bodyPr/>
          <a:lstStyle>
            <a:lvl1pPr marL="0" indent="0">
              <a:buFont typeface="Wingdings" pitchFamily="2" charset="2"/>
              <a:buNone/>
              <a:defRPr sz="3200">
                <a:solidFill>
                  <a:schemeClr val="bg2"/>
                </a:solidFill>
              </a:defRPr>
            </a:lvl1pPr>
          </a:lstStyle>
          <a:p>
            <a:pPr lvl="0"/>
            <a:r>
              <a:rPr lang="en-US" noProof="0" smtClean="0"/>
              <a:t>Select to edit master subtitle</a:t>
            </a:r>
          </a:p>
        </p:txBody>
      </p:sp>
      <p:grpSp>
        <p:nvGrpSpPr>
          <p:cNvPr id="9221" name="Group 5"/>
          <p:cNvGrpSpPr>
            <a:grpSpLocks/>
          </p:cNvGrpSpPr>
          <p:nvPr/>
        </p:nvGrpSpPr>
        <p:grpSpPr bwMode="auto">
          <a:xfrm>
            <a:off x="5873750" y="269875"/>
            <a:ext cx="2895600" cy="911225"/>
            <a:chOff x="3700" y="170"/>
            <a:chExt cx="1824" cy="574"/>
          </a:xfrm>
        </p:grpSpPr>
        <p:pic>
          <p:nvPicPr>
            <p:cNvPr id="9222" name="Picture 6"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extLst>
              <a:ext uri="{909E8E84-426E-40DD-AFC4-6F175D3DCCD1}">
                <a14:hiddenFill xmlns:a14="http://schemas.microsoft.com/office/drawing/2010/main">
                  <a:solidFill>
                    <a:srgbClr val="FFFFFF"/>
                  </a:solidFill>
                </a14:hiddenFill>
              </a:ext>
            </a:extLst>
          </p:spPr>
        </p:pic>
        <p:sp>
          <p:nvSpPr>
            <p:cNvPr id="9223" name="Text Box 7"/>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3" tIns="45717" rIns="91433" bIns="45717">
              <a:spAutoFit/>
            </a:bodyPr>
            <a:lstStyle/>
            <a:p>
              <a:pPr fontAlgn="base">
                <a:lnSpc>
                  <a:spcPct val="85000"/>
                </a:lnSpc>
                <a:spcBef>
                  <a:spcPct val="0"/>
                </a:spcBef>
                <a:spcAft>
                  <a:spcPct val="0"/>
                </a:spcAft>
              </a:pPr>
              <a:r>
                <a:rPr lang="en-US" b="1" smtClean="0">
                  <a:solidFill>
                    <a:srgbClr val="FFFFFF"/>
                  </a:solidFill>
                </a:rPr>
                <a:t>Federal Aviation</a:t>
              </a:r>
            </a:p>
            <a:p>
              <a:pPr fontAlgn="base">
                <a:lnSpc>
                  <a:spcPct val="85000"/>
                </a:lnSpc>
                <a:spcBef>
                  <a:spcPct val="0"/>
                </a:spcBef>
                <a:spcAft>
                  <a:spcPct val="0"/>
                </a:spcAft>
              </a:pPr>
              <a:r>
                <a:rPr lang="en-US" b="1" smtClean="0">
                  <a:solidFill>
                    <a:srgbClr val="FFFFFF"/>
                  </a:solidFill>
                </a:rPr>
                <a:t>Administration</a:t>
              </a:r>
            </a:p>
          </p:txBody>
        </p:sp>
      </p:grpSp>
    </p:spTree>
    <p:extLst>
      <p:ext uri="{BB962C8B-B14F-4D97-AF65-F5344CB8AC3E}">
        <p14:creationId xmlns:p14="http://schemas.microsoft.com/office/powerpoint/2010/main" val="40484718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59DDDC3-2BBF-4247-8A46-B7CFAA3C63C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491867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A84D43-3A3F-429D-9457-9248DADF43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942195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7E743F1-B9B9-4467-9147-20C97266DF6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67132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8A4BF03-6F18-4B14-BA26-727D1FB80CC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316076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D839695-D283-4380-8F5A-BFFAE62F5C9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121315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1296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E2D32A-70AD-4A59-B8E4-32FF792BFF9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601869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37E0E2-241B-4ECE-B23F-065D12D8863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80168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3657600" y="6400800"/>
            <a:ext cx="2133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May 7, 2013</a:t>
            </a:r>
            <a:endParaRPr lang="en-US" dirty="0"/>
          </a:p>
        </p:txBody>
      </p:sp>
      <p:sp>
        <p:nvSpPr>
          <p:cNvPr id="7" name="Slide Number Placeholder 5"/>
          <p:cNvSpPr>
            <a:spLocks noGrp="1"/>
          </p:cNvSpPr>
          <p:nvPr>
            <p:ph type="sldNum" sz="quarter" idx="4"/>
          </p:nvPr>
        </p:nvSpPr>
        <p:spPr>
          <a:xfrm>
            <a:off x="7848600" y="6356350"/>
            <a:ext cx="838200" cy="365125"/>
          </a:xfrm>
          <a:prstGeom prst="rect">
            <a:avLst/>
          </a:prstGeom>
        </p:spPr>
        <p:txBody>
          <a:bodyPr vert="horz" lIns="91440" tIns="45720" rIns="91440" bIns="45720" rtlCol="0" anchor="ctr"/>
          <a:lstStyle>
            <a:lvl1pPr algn="r">
              <a:defRPr sz="1200">
                <a:solidFill>
                  <a:srgbClr val="002060"/>
                </a:solidFill>
              </a:defRPr>
            </a:lvl1pPr>
          </a:lstStyle>
          <a:p>
            <a:fld id="{638D2534-4F29-4D6A-99CA-34A9E7D541B9}" type="slidenum">
              <a:rPr lang="en-US" smtClean="0"/>
              <a:pPr/>
              <a:t>‹#›</a:t>
            </a:fld>
            <a:endParaRPr lang="en-US" dirty="0"/>
          </a:p>
        </p:txBody>
      </p:sp>
      <p:sp>
        <p:nvSpPr>
          <p:cNvPr id="8" name="Footer Placeholder 4"/>
          <p:cNvSpPr>
            <a:spLocks noGrp="1"/>
          </p:cNvSpPr>
          <p:nvPr>
            <p:ph type="ftr" sz="quarter" idx="3"/>
          </p:nvPr>
        </p:nvSpPr>
        <p:spPr>
          <a:xfrm>
            <a:off x="3657600" y="6172200"/>
            <a:ext cx="2895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ANG-E Directorate Review</a:t>
            </a:r>
            <a:endParaRPr lang="en-US" dirty="0"/>
          </a:p>
        </p:txBody>
      </p:sp>
    </p:spTree>
    <p:extLst>
      <p:ext uri="{BB962C8B-B14F-4D97-AF65-F5344CB8AC3E}">
        <p14:creationId xmlns:p14="http://schemas.microsoft.com/office/powerpoint/2010/main" val="103627567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33B31E-5E4D-4218-9272-39D4C7AB04D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538972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A49F81-A9F4-4B6F-BBE1-AA0994DFD81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429148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28625" y="344488"/>
            <a:ext cx="8472488"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95300" y="1508125"/>
            <a:ext cx="39481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95813" y="1508125"/>
            <a:ext cx="3949700"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 y="3779838"/>
            <a:ext cx="39481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95813" y="3779838"/>
            <a:ext cx="3949700"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8B65CDCA-C701-40F5-A64E-954B96D8CA1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0670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3657600" y="6400800"/>
            <a:ext cx="2133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May 7, 2013</a:t>
            </a:r>
            <a:endParaRPr lang="en-US" dirty="0"/>
          </a:p>
        </p:txBody>
      </p:sp>
      <p:sp>
        <p:nvSpPr>
          <p:cNvPr id="6" name="Slide Number Placeholder 5"/>
          <p:cNvSpPr>
            <a:spLocks noGrp="1"/>
          </p:cNvSpPr>
          <p:nvPr>
            <p:ph type="sldNum" sz="quarter" idx="4"/>
          </p:nvPr>
        </p:nvSpPr>
        <p:spPr>
          <a:xfrm>
            <a:off x="7848600" y="6356350"/>
            <a:ext cx="838200" cy="365125"/>
          </a:xfrm>
          <a:prstGeom prst="rect">
            <a:avLst/>
          </a:prstGeom>
        </p:spPr>
        <p:txBody>
          <a:bodyPr vert="horz" lIns="91440" tIns="45720" rIns="91440" bIns="45720" rtlCol="0" anchor="ctr"/>
          <a:lstStyle>
            <a:lvl1pPr algn="r">
              <a:defRPr sz="1200">
                <a:solidFill>
                  <a:srgbClr val="002060"/>
                </a:solidFill>
              </a:defRPr>
            </a:lvl1pPr>
          </a:lstStyle>
          <a:p>
            <a:fld id="{638D2534-4F29-4D6A-99CA-34A9E7D541B9}" type="slidenum">
              <a:rPr lang="en-US" smtClean="0"/>
              <a:pPr/>
              <a:t>‹#›</a:t>
            </a:fld>
            <a:endParaRPr lang="en-US" dirty="0"/>
          </a:p>
        </p:txBody>
      </p:sp>
      <p:sp>
        <p:nvSpPr>
          <p:cNvPr id="7" name="Footer Placeholder 4"/>
          <p:cNvSpPr>
            <a:spLocks noGrp="1"/>
          </p:cNvSpPr>
          <p:nvPr>
            <p:ph type="ftr" sz="quarter" idx="3"/>
          </p:nvPr>
        </p:nvSpPr>
        <p:spPr>
          <a:xfrm>
            <a:off x="3657600" y="6172200"/>
            <a:ext cx="2895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ANG-E Directorate Review</a:t>
            </a:r>
            <a:endParaRPr lang="en-US" dirty="0"/>
          </a:p>
        </p:txBody>
      </p:sp>
    </p:spTree>
    <p:extLst>
      <p:ext uri="{BB962C8B-B14F-4D97-AF65-F5344CB8AC3E}">
        <p14:creationId xmlns:p14="http://schemas.microsoft.com/office/powerpoint/2010/main" val="9347716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b="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3657600" y="6400800"/>
            <a:ext cx="2133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May 7, 2013</a:t>
            </a:r>
            <a:endParaRPr lang="en-US" dirty="0"/>
          </a:p>
        </p:txBody>
      </p:sp>
      <p:sp>
        <p:nvSpPr>
          <p:cNvPr id="9" name="Slide Number Placeholder 5"/>
          <p:cNvSpPr>
            <a:spLocks noGrp="1"/>
          </p:cNvSpPr>
          <p:nvPr>
            <p:ph type="sldNum" sz="quarter" idx="4"/>
          </p:nvPr>
        </p:nvSpPr>
        <p:spPr>
          <a:xfrm>
            <a:off x="7848600" y="6356350"/>
            <a:ext cx="838200" cy="365125"/>
          </a:xfrm>
          <a:prstGeom prst="rect">
            <a:avLst/>
          </a:prstGeom>
        </p:spPr>
        <p:txBody>
          <a:bodyPr vert="horz" lIns="91440" tIns="45720" rIns="91440" bIns="45720" rtlCol="0" anchor="ctr"/>
          <a:lstStyle>
            <a:lvl1pPr algn="r">
              <a:defRPr sz="1200">
                <a:solidFill>
                  <a:srgbClr val="002060"/>
                </a:solidFill>
              </a:defRPr>
            </a:lvl1pPr>
          </a:lstStyle>
          <a:p>
            <a:fld id="{638D2534-4F29-4D6A-99CA-34A9E7D541B9}" type="slidenum">
              <a:rPr lang="en-US" smtClean="0"/>
              <a:pPr/>
              <a:t>‹#›</a:t>
            </a:fld>
            <a:endParaRPr lang="en-US" dirty="0"/>
          </a:p>
        </p:txBody>
      </p:sp>
      <p:sp>
        <p:nvSpPr>
          <p:cNvPr id="10" name="Footer Placeholder 4"/>
          <p:cNvSpPr>
            <a:spLocks noGrp="1"/>
          </p:cNvSpPr>
          <p:nvPr>
            <p:ph type="ftr" sz="quarter" idx="3"/>
          </p:nvPr>
        </p:nvSpPr>
        <p:spPr>
          <a:xfrm>
            <a:off x="3657600" y="6172200"/>
            <a:ext cx="2895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ANG-E Directorate Review</a:t>
            </a:r>
            <a:endParaRPr lang="en-US" dirty="0"/>
          </a:p>
        </p:txBody>
      </p:sp>
    </p:spTree>
    <p:extLst>
      <p:ext uri="{BB962C8B-B14F-4D97-AF65-F5344CB8AC3E}">
        <p14:creationId xmlns:p14="http://schemas.microsoft.com/office/powerpoint/2010/main" val="18052460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8.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8.jpe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4" descr="Picture2"/>
          <p:cNvPicPr>
            <a:picLocks noChangeAspect="1" noChangeArrowheads="1"/>
          </p:cNvPicPr>
          <p:nvPr userDrawn="1"/>
        </p:nvPicPr>
        <p:blipFill>
          <a:blip r:embed="rId14">
            <a:lum bright="70000" contrast="-80000"/>
            <a:extLst>
              <a:ext uri="{28A0092B-C50C-407E-A947-70E740481C1C}">
                <a14:useLocalDpi xmlns:a14="http://schemas.microsoft.com/office/drawing/2010/main" val="0"/>
              </a:ext>
            </a:extLst>
          </a:blip>
          <a:srcRect/>
          <a:stretch>
            <a:fillRect/>
          </a:stretch>
        </p:blipFill>
        <p:spPr bwMode="auto">
          <a:xfrm>
            <a:off x="0" y="0"/>
            <a:ext cx="9144000"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7" descr="J:\Graphics\Presentations\2013\ANG-E_Directorate_Review\Beth_Burkett\background_art\ANG_E_bkgnd_01.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6014409"/>
            <a:ext cx="9144000" cy="8626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657600" y="6400800"/>
            <a:ext cx="2133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May 7, 2013</a:t>
            </a:r>
            <a:endParaRPr lang="en-US" dirty="0"/>
          </a:p>
        </p:txBody>
      </p:sp>
      <p:sp>
        <p:nvSpPr>
          <p:cNvPr id="6" name="Slide Number Placeholder 5"/>
          <p:cNvSpPr>
            <a:spLocks noGrp="1"/>
          </p:cNvSpPr>
          <p:nvPr>
            <p:ph type="sldNum" sz="quarter" idx="4"/>
          </p:nvPr>
        </p:nvSpPr>
        <p:spPr>
          <a:xfrm>
            <a:off x="7848600" y="6356350"/>
            <a:ext cx="838200" cy="365125"/>
          </a:xfrm>
          <a:prstGeom prst="rect">
            <a:avLst/>
          </a:prstGeom>
        </p:spPr>
        <p:txBody>
          <a:bodyPr vert="horz" lIns="91440" tIns="45720" rIns="91440" bIns="45720" rtlCol="0" anchor="ctr"/>
          <a:lstStyle>
            <a:lvl1pPr algn="r">
              <a:defRPr sz="1200">
                <a:solidFill>
                  <a:srgbClr val="002060"/>
                </a:solidFill>
              </a:defRPr>
            </a:lvl1pPr>
          </a:lstStyle>
          <a:p>
            <a:fld id="{638D2534-4F29-4D6A-99CA-34A9E7D541B9}" type="slidenum">
              <a:rPr lang="en-US" smtClean="0"/>
              <a:pPr/>
              <a:t>‹#›</a:t>
            </a:fld>
            <a:endParaRPr lang="en-US" dirty="0"/>
          </a:p>
        </p:txBody>
      </p:sp>
      <p:sp>
        <p:nvSpPr>
          <p:cNvPr id="8" name="Footer Placeholder 4"/>
          <p:cNvSpPr>
            <a:spLocks noGrp="1"/>
          </p:cNvSpPr>
          <p:nvPr>
            <p:ph type="ftr" sz="quarter" idx="3"/>
          </p:nvPr>
        </p:nvSpPr>
        <p:spPr>
          <a:xfrm>
            <a:off x="3657600" y="6172200"/>
            <a:ext cx="2895600" cy="365125"/>
          </a:xfrm>
          <a:prstGeom prst="rect">
            <a:avLst/>
          </a:prstGeom>
        </p:spPr>
        <p:txBody>
          <a:bodyPr vert="horz" lIns="91440" tIns="45720" rIns="91440" bIns="45720" rtlCol="0" anchor="ctr"/>
          <a:lstStyle>
            <a:lvl1pPr algn="l">
              <a:defRPr sz="1200">
                <a:solidFill>
                  <a:srgbClr val="002060"/>
                </a:solidFill>
              </a:defRPr>
            </a:lvl1pPr>
          </a:lstStyle>
          <a:p>
            <a:r>
              <a:rPr lang="en-US" dirty="0" smtClean="0"/>
              <a:t>ANG-E Directorate Review</a:t>
            </a:r>
            <a:endParaRPr lang="en-US" dirty="0"/>
          </a:p>
        </p:txBody>
      </p:sp>
    </p:spTree>
    <p:extLst>
      <p:ext uri="{BB962C8B-B14F-4D97-AF65-F5344CB8AC3E}">
        <p14:creationId xmlns:p14="http://schemas.microsoft.com/office/powerpoint/2010/main" val="2924606158"/>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1" r:id="rId12"/>
  </p:sldLayoutIdLst>
  <p:timing>
    <p:tnLst>
      <p:par>
        <p:cTn id="1" dur="indefinite" restart="never" nodeType="tmRoot"/>
      </p:par>
    </p:tnLst>
  </p:timing>
  <p:hf hdr="0"/>
  <p:txStyles>
    <p:titleStyle>
      <a:lvl1pPr algn="ctr" defTabSz="914400" rtl="0" eaLnBrk="1" latinLnBrk="0" hangingPunct="1">
        <a:spcBef>
          <a:spcPct val="0"/>
        </a:spcBef>
        <a:buNone/>
        <a:defRPr sz="3200" b="1" kern="1200">
          <a:solidFill>
            <a:srgbClr val="002060"/>
          </a:solidFill>
          <a:latin typeface="Arial" pitchFamily="34" charset="0"/>
          <a:ea typeface="+mj-ea"/>
          <a:cs typeface="Arial" pitchFamily="34" charset="0"/>
        </a:defRPr>
      </a:lvl1pPr>
    </p:titleStyle>
    <p:bodyStyle>
      <a:lvl1pPr marL="287338" indent="-287338" algn="l" defTabSz="914400" rtl="0" eaLnBrk="1" latinLnBrk="0" hangingPunct="1">
        <a:spcBef>
          <a:spcPts val="600"/>
        </a:spcBef>
        <a:spcAft>
          <a:spcPts val="0"/>
        </a:spcAft>
        <a:buClr>
          <a:srgbClr val="002060"/>
        </a:buClr>
        <a:buSzPct val="100000"/>
        <a:buFont typeface="Arial" pitchFamily="34" charset="0"/>
        <a:buChar char="•"/>
        <a:defRPr sz="2400" b="0" kern="1200">
          <a:solidFill>
            <a:srgbClr val="002060"/>
          </a:solidFill>
          <a:latin typeface="Arial" pitchFamily="34" charset="0"/>
          <a:ea typeface="+mn-ea"/>
          <a:cs typeface="Arial" pitchFamily="34" charset="0"/>
        </a:defRPr>
      </a:lvl1pPr>
      <a:lvl2pPr marL="622300" indent="-334963" algn="l" defTabSz="914400" rtl="0" eaLnBrk="1" latinLnBrk="0" hangingPunct="1">
        <a:spcBef>
          <a:spcPts val="800"/>
        </a:spcBef>
        <a:spcAft>
          <a:spcPts val="1000"/>
        </a:spcAft>
        <a:buClr>
          <a:srgbClr val="7030A0"/>
        </a:buClr>
        <a:buSzPct val="85000"/>
        <a:buFont typeface="Wingdings" pitchFamily="2" charset="2"/>
        <a:buChar char="§"/>
        <a:defRPr sz="2000" kern="1200">
          <a:solidFill>
            <a:srgbClr val="002060"/>
          </a:solidFill>
          <a:latin typeface="Arial" pitchFamily="34" charset="0"/>
          <a:ea typeface="+mn-ea"/>
          <a:cs typeface="Arial" pitchFamily="34" charset="0"/>
        </a:defRPr>
      </a:lvl2pPr>
      <a:lvl3pPr marL="862013" indent="-287338" algn="l" defTabSz="914400" rtl="0" eaLnBrk="1" latinLnBrk="0" hangingPunct="1">
        <a:lnSpc>
          <a:spcPts val="2000"/>
        </a:lnSpc>
        <a:spcBef>
          <a:spcPts val="0"/>
        </a:spcBef>
        <a:buFont typeface="Arial" pitchFamily="34" charset="0"/>
        <a:buChar char="•"/>
        <a:defRPr sz="2000" kern="1200">
          <a:solidFill>
            <a:srgbClr val="002060"/>
          </a:solidFill>
          <a:latin typeface="Arial" pitchFamily="34" charset="0"/>
          <a:ea typeface="+mn-ea"/>
          <a:cs typeface="Arial" pitchFamily="34" charset="0"/>
        </a:defRPr>
      </a:lvl3pPr>
      <a:lvl4pPr marL="1371600" indent="-285750" algn="l" defTabSz="914400" rtl="0" eaLnBrk="1" latinLnBrk="0" hangingPunct="1">
        <a:spcBef>
          <a:spcPct val="20000"/>
        </a:spcBef>
        <a:buSzPct val="90000"/>
        <a:buFont typeface="Arial" pitchFamily="34" charset="0"/>
        <a:buChar char="–"/>
        <a:defRPr sz="1800" kern="1200">
          <a:solidFill>
            <a:srgbClr val="002060"/>
          </a:solidFill>
          <a:latin typeface="Arial" pitchFamily="34" charset="0"/>
          <a:ea typeface="+mn-ea"/>
          <a:cs typeface="Arial" pitchFamily="34" charset="0"/>
        </a:defRPr>
      </a:lvl4pPr>
      <a:lvl5pPr marL="1771650" indent="-285750" algn="l" defTabSz="914400" rtl="0" eaLnBrk="1" latinLnBrk="0" hangingPunct="1">
        <a:spcBef>
          <a:spcPct val="20000"/>
        </a:spcBef>
        <a:buSzPct val="85000"/>
        <a:buFont typeface="Arial" pitchFamily="34" charset="0"/>
        <a:buChar char="»"/>
        <a:defRPr sz="1800" kern="1200">
          <a:solidFill>
            <a:srgbClr val="00206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3"/>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5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fontAlgn="base">
              <a:spcBef>
                <a:spcPct val="0"/>
              </a:spcBef>
              <a:spcAft>
                <a:spcPct val="0"/>
              </a:spcAft>
              <a:defRPr/>
            </a:pPr>
            <a:fld id="{A3A866D7-DA12-42D8-952A-B375AF5B18DA}"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1029" name="Rectangle 7"/>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smtClean="0">
              <a:solidFill>
                <a:srgbClr val="FFFFFF"/>
              </a:solidFill>
            </a:endParaRPr>
          </a:p>
        </p:txBody>
      </p:sp>
      <p:sp>
        <p:nvSpPr>
          <p:cNvPr id="1030" name="Rectangle 8"/>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fld id="{50B06BD6-21A4-46F8-AF6C-65970714F40A}" type="slidenum">
              <a:rPr lang="en-US" sz="1200" b="1" smtClean="0">
                <a:solidFill>
                  <a:srgbClr val="FFFFFF"/>
                </a:solidFill>
              </a:rPr>
              <a:pPr algn="r" fontAlgn="base">
                <a:spcBef>
                  <a:spcPct val="0"/>
                </a:spcBef>
                <a:spcAft>
                  <a:spcPct val="0"/>
                </a:spcAft>
              </a:pPr>
              <a:t>‹#›</a:t>
            </a:fld>
            <a:endParaRPr lang="en-US" sz="1200" b="1" smtClean="0">
              <a:solidFill>
                <a:srgbClr val="FFFFFF"/>
              </a:solidFill>
            </a:endParaRPr>
          </a:p>
        </p:txBody>
      </p:sp>
      <p:grpSp>
        <p:nvGrpSpPr>
          <p:cNvPr id="1031" name="Group 9"/>
          <p:cNvGrpSpPr>
            <a:grpSpLocks/>
          </p:cNvGrpSpPr>
          <p:nvPr userDrawn="1"/>
        </p:nvGrpSpPr>
        <p:grpSpPr bwMode="auto">
          <a:xfrm>
            <a:off x="5708650" y="6124575"/>
            <a:ext cx="2047875" cy="661988"/>
            <a:chOff x="3596" y="3858"/>
            <a:chExt cx="1290" cy="417"/>
          </a:xfrm>
        </p:grpSpPr>
        <p:pic>
          <p:nvPicPr>
            <p:cNvPr id="1032" name="Picture 10"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1"/>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pitchFamily="34" charset="0"/>
                </a:defRPr>
              </a:lvl1pPr>
              <a:lvl2pPr marL="742950" indent="-285750" eaLnBrk="0" hangingPunct="0">
                <a:defRPr sz="1200">
                  <a:solidFill>
                    <a:schemeClr val="bg1"/>
                  </a:solidFill>
                  <a:latin typeface="Arial" pitchFamily="34" charset="0"/>
                </a:defRPr>
              </a:lvl2pPr>
              <a:lvl3pPr marL="1143000" indent="-228600" eaLnBrk="0" hangingPunct="0">
                <a:defRPr sz="1200">
                  <a:solidFill>
                    <a:schemeClr val="bg1"/>
                  </a:solidFill>
                  <a:latin typeface="Arial" pitchFamily="34" charset="0"/>
                </a:defRPr>
              </a:lvl3pPr>
              <a:lvl4pPr marL="1600200" indent="-228600" eaLnBrk="0" hangingPunct="0">
                <a:defRPr sz="1200">
                  <a:solidFill>
                    <a:schemeClr val="bg1"/>
                  </a:solidFill>
                  <a:latin typeface="Arial" pitchFamily="34" charset="0"/>
                </a:defRPr>
              </a:lvl4pPr>
              <a:lvl5pPr marL="2057400" indent="-228600" eaLnBrk="0" hangingPunct="0">
                <a:defRPr sz="1200">
                  <a:solidFill>
                    <a:schemeClr val="bg1"/>
                  </a:solidFill>
                  <a:latin typeface="Arial" pitchFamily="34" charset="0"/>
                </a:defRPr>
              </a:lvl5pPr>
              <a:lvl6pPr marL="2514600" indent="-228600" eaLnBrk="0" fontAlgn="base" hangingPunct="0">
                <a:spcBef>
                  <a:spcPct val="0"/>
                </a:spcBef>
                <a:spcAft>
                  <a:spcPct val="0"/>
                </a:spcAft>
                <a:defRPr sz="1200">
                  <a:solidFill>
                    <a:schemeClr val="bg1"/>
                  </a:solidFill>
                  <a:latin typeface="Arial" pitchFamily="34" charset="0"/>
                </a:defRPr>
              </a:lvl6pPr>
              <a:lvl7pPr marL="2971800" indent="-228600" eaLnBrk="0" fontAlgn="base" hangingPunct="0">
                <a:spcBef>
                  <a:spcPct val="0"/>
                </a:spcBef>
                <a:spcAft>
                  <a:spcPct val="0"/>
                </a:spcAft>
                <a:defRPr sz="1200">
                  <a:solidFill>
                    <a:schemeClr val="bg1"/>
                  </a:solidFill>
                  <a:latin typeface="Arial" pitchFamily="34" charset="0"/>
                </a:defRPr>
              </a:lvl7pPr>
              <a:lvl8pPr marL="3429000" indent="-228600" eaLnBrk="0" fontAlgn="base" hangingPunct="0">
                <a:spcBef>
                  <a:spcPct val="0"/>
                </a:spcBef>
                <a:spcAft>
                  <a:spcPct val="0"/>
                </a:spcAft>
                <a:defRPr sz="1200">
                  <a:solidFill>
                    <a:schemeClr val="bg1"/>
                  </a:solidFill>
                  <a:latin typeface="Arial" pitchFamily="34" charset="0"/>
                </a:defRPr>
              </a:lvl8pPr>
              <a:lvl9pPr marL="3886200" indent="-228600" eaLnBrk="0" fontAlgn="base" hangingPunct="0">
                <a:spcBef>
                  <a:spcPct val="0"/>
                </a:spcBef>
                <a:spcAft>
                  <a:spcPct val="0"/>
                </a:spcAft>
                <a:defRPr sz="1200">
                  <a:solidFill>
                    <a:schemeClr val="bg1"/>
                  </a:solidFill>
                  <a:latin typeface="Arial" pitchFamily="34" charset="0"/>
                </a:defRPr>
              </a:lvl9pPr>
            </a:lstStyle>
            <a:p>
              <a:pPr eaLnBrk="1" fontAlgn="base" hangingPunct="1">
                <a:lnSpc>
                  <a:spcPct val="85000"/>
                </a:lnSpc>
                <a:spcBef>
                  <a:spcPct val="0"/>
                </a:spcBef>
                <a:spcAft>
                  <a:spcPct val="0"/>
                </a:spcAft>
                <a:defRPr/>
              </a:pPr>
              <a:r>
                <a:rPr lang="en-US" b="1" smtClean="0">
                  <a:solidFill>
                    <a:srgbClr val="FFFFFF"/>
                  </a:solidFill>
                </a:rPr>
                <a:t>Federal Aviation</a:t>
              </a:r>
            </a:p>
            <a:p>
              <a:pPr eaLnBrk="1" fontAlgn="base" hangingPunct="1">
                <a:lnSpc>
                  <a:spcPct val="85000"/>
                </a:lnSpc>
                <a:spcBef>
                  <a:spcPct val="0"/>
                </a:spcBef>
                <a:spcAft>
                  <a:spcPct val="0"/>
                </a:spcAft>
                <a:defRPr/>
              </a:pPr>
              <a:r>
                <a:rPr lang="en-US" b="1" smtClean="0">
                  <a:solidFill>
                    <a:srgbClr val="FFFFFF"/>
                  </a:solidFill>
                </a:rPr>
                <a:t>Administration</a:t>
              </a:r>
            </a:p>
          </p:txBody>
        </p:sp>
      </p:grpSp>
    </p:spTree>
    <p:extLst>
      <p:ext uri="{BB962C8B-B14F-4D97-AF65-F5344CB8AC3E}">
        <p14:creationId xmlns:p14="http://schemas.microsoft.com/office/powerpoint/2010/main" val="135122063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Font typeface="Webdings" pitchFamily="18" charset="2"/>
        <a:buChar char="j"/>
        <a:defRPr sz="2800" b="1">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3"/>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5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fontAlgn="base">
              <a:spcBef>
                <a:spcPct val="0"/>
              </a:spcBef>
              <a:spcAft>
                <a:spcPct val="0"/>
              </a:spcAft>
              <a:defRPr/>
            </a:pPr>
            <a:fld id="{A3A866D7-DA12-42D8-952A-B375AF5B18DA}"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1029" name="Rectangle 7"/>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smtClean="0">
              <a:solidFill>
                <a:srgbClr val="FFFFFF"/>
              </a:solidFill>
            </a:endParaRPr>
          </a:p>
        </p:txBody>
      </p:sp>
      <p:sp>
        <p:nvSpPr>
          <p:cNvPr id="1030" name="Rectangle 8"/>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fld id="{50B06BD6-21A4-46F8-AF6C-65970714F40A}" type="slidenum">
              <a:rPr lang="en-US" sz="1200" b="1" smtClean="0">
                <a:solidFill>
                  <a:srgbClr val="FFFFFF"/>
                </a:solidFill>
              </a:rPr>
              <a:pPr algn="r" fontAlgn="base">
                <a:spcBef>
                  <a:spcPct val="0"/>
                </a:spcBef>
                <a:spcAft>
                  <a:spcPct val="0"/>
                </a:spcAft>
              </a:pPr>
              <a:t>‹#›</a:t>
            </a:fld>
            <a:endParaRPr lang="en-US" sz="1200" b="1" smtClean="0">
              <a:solidFill>
                <a:srgbClr val="FFFFFF"/>
              </a:solidFill>
            </a:endParaRPr>
          </a:p>
        </p:txBody>
      </p:sp>
      <p:grpSp>
        <p:nvGrpSpPr>
          <p:cNvPr id="1031" name="Group 9"/>
          <p:cNvGrpSpPr>
            <a:grpSpLocks/>
          </p:cNvGrpSpPr>
          <p:nvPr userDrawn="1"/>
        </p:nvGrpSpPr>
        <p:grpSpPr bwMode="auto">
          <a:xfrm>
            <a:off x="5708650" y="6124575"/>
            <a:ext cx="2047875" cy="661988"/>
            <a:chOff x="3596" y="3858"/>
            <a:chExt cx="1290" cy="417"/>
          </a:xfrm>
        </p:grpSpPr>
        <p:pic>
          <p:nvPicPr>
            <p:cNvPr id="1032" name="Picture 10"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1"/>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bg1"/>
                  </a:solidFill>
                  <a:latin typeface="Arial" pitchFamily="34" charset="0"/>
                </a:defRPr>
              </a:lvl1pPr>
              <a:lvl2pPr marL="742950" indent="-285750" eaLnBrk="0" hangingPunct="0">
                <a:defRPr sz="1200">
                  <a:solidFill>
                    <a:schemeClr val="bg1"/>
                  </a:solidFill>
                  <a:latin typeface="Arial" pitchFamily="34" charset="0"/>
                </a:defRPr>
              </a:lvl2pPr>
              <a:lvl3pPr marL="1143000" indent="-228600" eaLnBrk="0" hangingPunct="0">
                <a:defRPr sz="1200">
                  <a:solidFill>
                    <a:schemeClr val="bg1"/>
                  </a:solidFill>
                  <a:latin typeface="Arial" pitchFamily="34" charset="0"/>
                </a:defRPr>
              </a:lvl3pPr>
              <a:lvl4pPr marL="1600200" indent="-228600" eaLnBrk="0" hangingPunct="0">
                <a:defRPr sz="1200">
                  <a:solidFill>
                    <a:schemeClr val="bg1"/>
                  </a:solidFill>
                  <a:latin typeface="Arial" pitchFamily="34" charset="0"/>
                </a:defRPr>
              </a:lvl4pPr>
              <a:lvl5pPr marL="2057400" indent="-228600" eaLnBrk="0" hangingPunct="0">
                <a:defRPr sz="1200">
                  <a:solidFill>
                    <a:schemeClr val="bg1"/>
                  </a:solidFill>
                  <a:latin typeface="Arial" pitchFamily="34" charset="0"/>
                </a:defRPr>
              </a:lvl5pPr>
              <a:lvl6pPr marL="2514600" indent="-228600" eaLnBrk="0" fontAlgn="base" hangingPunct="0">
                <a:spcBef>
                  <a:spcPct val="0"/>
                </a:spcBef>
                <a:spcAft>
                  <a:spcPct val="0"/>
                </a:spcAft>
                <a:defRPr sz="1200">
                  <a:solidFill>
                    <a:schemeClr val="bg1"/>
                  </a:solidFill>
                  <a:latin typeface="Arial" pitchFamily="34" charset="0"/>
                </a:defRPr>
              </a:lvl6pPr>
              <a:lvl7pPr marL="2971800" indent="-228600" eaLnBrk="0" fontAlgn="base" hangingPunct="0">
                <a:spcBef>
                  <a:spcPct val="0"/>
                </a:spcBef>
                <a:spcAft>
                  <a:spcPct val="0"/>
                </a:spcAft>
                <a:defRPr sz="1200">
                  <a:solidFill>
                    <a:schemeClr val="bg1"/>
                  </a:solidFill>
                  <a:latin typeface="Arial" pitchFamily="34" charset="0"/>
                </a:defRPr>
              </a:lvl7pPr>
              <a:lvl8pPr marL="3429000" indent="-228600" eaLnBrk="0" fontAlgn="base" hangingPunct="0">
                <a:spcBef>
                  <a:spcPct val="0"/>
                </a:spcBef>
                <a:spcAft>
                  <a:spcPct val="0"/>
                </a:spcAft>
                <a:defRPr sz="1200">
                  <a:solidFill>
                    <a:schemeClr val="bg1"/>
                  </a:solidFill>
                  <a:latin typeface="Arial" pitchFamily="34" charset="0"/>
                </a:defRPr>
              </a:lvl8pPr>
              <a:lvl9pPr marL="3886200" indent="-228600" eaLnBrk="0" fontAlgn="base" hangingPunct="0">
                <a:spcBef>
                  <a:spcPct val="0"/>
                </a:spcBef>
                <a:spcAft>
                  <a:spcPct val="0"/>
                </a:spcAft>
                <a:defRPr sz="1200">
                  <a:solidFill>
                    <a:schemeClr val="bg1"/>
                  </a:solidFill>
                  <a:latin typeface="Arial" pitchFamily="34" charset="0"/>
                </a:defRPr>
              </a:lvl9pPr>
            </a:lstStyle>
            <a:p>
              <a:pPr eaLnBrk="1" fontAlgn="base" hangingPunct="1">
                <a:lnSpc>
                  <a:spcPct val="85000"/>
                </a:lnSpc>
                <a:spcBef>
                  <a:spcPct val="0"/>
                </a:spcBef>
                <a:spcAft>
                  <a:spcPct val="0"/>
                </a:spcAft>
                <a:defRPr/>
              </a:pPr>
              <a:r>
                <a:rPr lang="en-US" b="1" smtClean="0">
                  <a:solidFill>
                    <a:srgbClr val="FFFFFF"/>
                  </a:solidFill>
                </a:rPr>
                <a:t>Federal Aviation</a:t>
              </a:r>
            </a:p>
            <a:p>
              <a:pPr eaLnBrk="1" fontAlgn="base" hangingPunct="1">
                <a:lnSpc>
                  <a:spcPct val="85000"/>
                </a:lnSpc>
                <a:spcBef>
                  <a:spcPct val="0"/>
                </a:spcBef>
                <a:spcAft>
                  <a:spcPct val="0"/>
                </a:spcAft>
                <a:defRPr/>
              </a:pPr>
              <a:r>
                <a:rPr lang="en-US" b="1" smtClean="0">
                  <a:solidFill>
                    <a:srgbClr val="FFFFFF"/>
                  </a:solidFill>
                </a:rPr>
                <a:t>Administration</a:t>
              </a:r>
            </a:p>
          </p:txBody>
        </p:sp>
      </p:grpSp>
    </p:spTree>
    <p:extLst>
      <p:ext uri="{BB962C8B-B14F-4D97-AF65-F5344CB8AC3E}">
        <p14:creationId xmlns:p14="http://schemas.microsoft.com/office/powerpoint/2010/main" val="288125654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Font typeface="Webdings" pitchFamily="18" charset="2"/>
        <a:buChar char="j"/>
        <a:defRPr sz="2800" b="1">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ctr" fontAlgn="base">
              <a:spcBef>
                <a:spcPct val="50000"/>
              </a:spcBef>
              <a:spcAft>
                <a:spcPct val="0"/>
              </a:spcAft>
              <a:buFontTx/>
              <a:buChar char="•"/>
            </a:pPr>
            <a:endParaRPr lang="en-US" sz="1600" smtClean="0">
              <a:solidFill>
                <a:srgbClr val="000000"/>
              </a:solidFill>
            </a:endParaRPr>
          </a:p>
        </p:txBody>
      </p:sp>
      <p:sp>
        <p:nvSpPr>
          <p:cNvPr id="1027" name="Rectangle 3"/>
          <p:cNvSpPr>
            <a:spLocks noGrp="1" noChangeArrowheads="1"/>
          </p:cNvSpPr>
          <p:nvPr>
            <p:ph type="title"/>
          </p:nvPr>
        </p:nvSpPr>
        <p:spPr bwMode="auto">
          <a:xfrm>
            <a:off x="482600" y="228600"/>
            <a:ext cx="820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4"/>
          <p:cNvSpPr>
            <a:spLocks noGrp="1" noChangeArrowheads="1"/>
          </p:cNvSpPr>
          <p:nvPr>
            <p:ph type="body" idx="1"/>
          </p:nvPr>
        </p:nvSpPr>
        <p:spPr bwMode="auto">
          <a:xfrm>
            <a:off x="457200" y="990600"/>
            <a:ext cx="82296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5"/>
          <p:cNvSpPr txBox="1">
            <a:spLocks noChangeArrowheads="1"/>
          </p:cNvSpPr>
          <p:nvPr/>
        </p:nvSpPr>
        <p:spPr bwMode="auto">
          <a:xfrm>
            <a:off x="457200" y="6172200"/>
            <a:ext cx="4784725" cy="274638"/>
          </a:xfrm>
          <a:prstGeom prst="rect">
            <a:avLst/>
          </a:prstGeom>
          <a:noFill/>
          <a:ln>
            <a:noFill/>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50000"/>
              </a:spcBef>
              <a:spcAft>
                <a:spcPct val="0"/>
              </a:spcAft>
              <a:buChar char="•"/>
              <a:defRPr sz="1600">
                <a:solidFill>
                  <a:schemeClr val="tx1"/>
                </a:solidFill>
                <a:latin typeface="Arial" charset="0"/>
              </a:defRPr>
            </a:lvl6pPr>
            <a:lvl7pPr marL="2971800" indent="-228600" algn="ctr" eaLnBrk="0" fontAlgn="base" hangingPunct="0">
              <a:spcBef>
                <a:spcPct val="50000"/>
              </a:spcBef>
              <a:spcAft>
                <a:spcPct val="0"/>
              </a:spcAft>
              <a:buChar char="•"/>
              <a:defRPr sz="1600">
                <a:solidFill>
                  <a:schemeClr val="tx1"/>
                </a:solidFill>
                <a:latin typeface="Arial" charset="0"/>
              </a:defRPr>
            </a:lvl7pPr>
            <a:lvl8pPr marL="3429000" indent="-228600" algn="ctr" eaLnBrk="0" fontAlgn="base" hangingPunct="0">
              <a:spcBef>
                <a:spcPct val="50000"/>
              </a:spcBef>
              <a:spcAft>
                <a:spcPct val="0"/>
              </a:spcAft>
              <a:buChar char="•"/>
              <a:defRPr sz="1600">
                <a:solidFill>
                  <a:schemeClr val="tx1"/>
                </a:solidFill>
                <a:latin typeface="Arial" charset="0"/>
              </a:defRPr>
            </a:lvl8pPr>
            <a:lvl9pPr marL="3886200" indent="-228600" algn="ctr" eaLnBrk="0" fontAlgn="base" hangingPunct="0">
              <a:spcBef>
                <a:spcPct val="50000"/>
              </a:spcBef>
              <a:spcAft>
                <a:spcPct val="0"/>
              </a:spcAft>
              <a:buChar char="•"/>
              <a:defRPr sz="1600">
                <a:solidFill>
                  <a:schemeClr val="tx1"/>
                </a:solidFill>
                <a:latin typeface="Arial" charset="0"/>
              </a:defRPr>
            </a:lvl9pPr>
          </a:lstStyle>
          <a:p>
            <a:pPr eaLnBrk="1" fontAlgn="base" hangingPunct="1">
              <a:spcBef>
                <a:spcPct val="50000"/>
              </a:spcBef>
              <a:spcAft>
                <a:spcPct val="0"/>
              </a:spcAft>
              <a:defRPr/>
            </a:pPr>
            <a:r>
              <a:rPr lang="en-US" sz="1200" b="1" dirty="0" smtClean="0">
                <a:solidFill>
                  <a:srgbClr val="C0C0C0"/>
                </a:solidFill>
              </a:rPr>
              <a:t>JRC Readiness Process Workshop</a:t>
            </a:r>
            <a:endParaRPr lang="en-US" sz="1200" dirty="0" smtClean="0">
              <a:solidFill>
                <a:srgbClr val="C0C0C0"/>
              </a:solidFill>
            </a:endParaRPr>
          </a:p>
        </p:txBody>
      </p:sp>
      <p:sp>
        <p:nvSpPr>
          <p:cNvPr id="1030" name="Rectangle 6"/>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fld id="{03FFF2D8-3494-460E-920D-06E9B370CD31}" type="slidenum">
              <a:rPr lang="en-US" sz="1200" b="1" smtClean="0">
                <a:solidFill>
                  <a:srgbClr val="FFFFFF"/>
                </a:solidFill>
              </a:rPr>
              <a:pPr algn="r" fontAlgn="base">
                <a:spcBef>
                  <a:spcPct val="0"/>
                </a:spcBef>
                <a:spcAft>
                  <a:spcPct val="0"/>
                </a:spcAft>
              </a:pPr>
              <a:t>‹#›</a:t>
            </a:fld>
            <a:endParaRPr lang="en-US" sz="1200" b="1" smtClean="0">
              <a:solidFill>
                <a:srgbClr val="FFFFFF"/>
              </a:solidFill>
            </a:endParaRPr>
          </a:p>
        </p:txBody>
      </p:sp>
      <p:grpSp>
        <p:nvGrpSpPr>
          <p:cNvPr id="1031" name="Group 7"/>
          <p:cNvGrpSpPr>
            <a:grpSpLocks/>
          </p:cNvGrpSpPr>
          <p:nvPr/>
        </p:nvGrpSpPr>
        <p:grpSpPr bwMode="auto">
          <a:xfrm>
            <a:off x="5708650" y="6124575"/>
            <a:ext cx="2047875" cy="661988"/>
            <a:chOff x="3596" y="3858"/>
            <a:chExt cx="1290" cy="417"/>
          </a:xfrm>
        </p:grpSpPr>
        <p:pic>
          <p:nvPicPr>
            <p:cNvPr id="1033" name="Picture 8"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 Box 9"/>
            <p:cNvSpPr txBox="1">
              <a:spLocks noChangeArrowheads="1"/>
            </p:cNvSpPr>
            <p:nvPr userDrawn="1"/>
          </p:nvSpPr>
          <p:spPr bwMode="auto">
            <a:xfrm>
              <a:off x="4023" y="3947"/>
              <a:ext cx="863" cy="254"/>
            </a:xfrm>
            <a:prstGeom prst="rect">
              <a:avLst/>
            </a:prstGeom>
            <a:noFill/>
            <a:ln>
              <a:noFill/>
            </a:ln>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50000"/>
                </a:spcBef>
                <a:spcAft>
                  <a:spcPct val="0"/>
                </a:spcAft>
                <a:buChar char="•"/>
                <a:defRPr sz="1600">
                  <a:solidFill>
                    <a:schemeClr val="tx1"/>
                  </a:solidFill>
                  <a:latin typeface="Arial" charset="0"/>
                </a:defRPr>
              </a:lvl6pPr>
              <a:lvl7pPr marL="2971800" indent="-228600" algn="ctr" eaLnBrk="0" fontAlgn="base" hangingPunct="0">
                <a:spcBef>
                  <a:spcPct val="50000"/>
                </a:spcBef>
                <a:spcAft>
                  <a:spcPct val="0"/>
                </a:spcAft>
                <a:buChar char="•"/>
                <a:defRPr sz="1600">
                  <a:solidFill>
                    <a:schemeClr val="tx1"/>
                  </a:solidFill>
                  <a:latin typeface="Arial" charset="0"/>
                </a:defRPr>
              </a:lvl7pPr>
              <a:lvl8pPr marL="3429000" indent="-228600" algn="ctr" eaLnBrk="0" fontAlgn="base" hangingPunct="0">
                <a:spcBef>
                  <a:spcPct val="50000"/>
                </a:spcBef>
                <a:spcAft>
                  <a:spcPct val="0"/>
                </a:spcAft>
                <a:buChar char="•"/>
                <a:defRPr sz="1600">
                  <a:solidFill>
                    <a:schemeClr val="tx1"/>
                  </a:solidFill>
                  <a:latin typeface="Arial" charset="0"/>
                </a:defRPr>
              </a:lvl8pPr>
              <a:lvl9pPr marL="3886200" indent="-228600" algn="ctr" eaLnBrk="0" fontAlgn="base" hangingPunct="0">
                <a:spcBef>
                  <a:spcPct val="50000"/>
                </a:spcBef>
                <a:spcAft>
                  <a:spcPct val="0"/>
                </a:spcAft>
                <a:buChar char="•"/>
                <a:defRPr sz="1600">
                  <a:solidFill>
                    <a:schemeClr val="tx1"/>
                  </a:solidFill>
                  <a:latin typeface="Arial" charset="0"/>
                </a:defRPr>
              </a:lvl9pPr>
            </a:lstStyle>
            <a:p>
              <a:pPr eaLnBrk="1" fontAlgn="base" hangingPunct="1">
                <a:lnSpc>
                  <a:spcPct val="85000"/>
                </a:lnSpc>
                <a:spcBef>
                  <a:spcPct val="0"/>
                </a:spcBef>
                <a:spcAft>
                  <a:spcPct val="0"/>
                </a:spcAft>
                <a:defRPr/>
              </a:pPr>
              <a:r>
                <a:rPr lang="en-US" sz="1200" b="1" dirty="0" smtClean="0">
                  <a:solidFill>
                    <a:srgbClr val="FFFFFF"/>
                  </a:solidFill>
                </a:rPr>
                <a:t>Federal Aviation</a:t>
              </a:r>
            </a:p>
            <a:p>
              <a:pPr eaLnBrk="1" fontAlgn="base" hangingPunct="1">
                <a:lnSpc>
                  <a:spcPct val="85000"/>
                </a:lnSpc>
                <a:spcBef>
                  <a:spcPct val="0"/>
                </a:spcBef>
                <a:spcAft>
                  <a:spcPct val="0"/>
                </a:spcAft>
                <a:defRPr/>
              </a:pPr>
              <a:r>
                <a:rPr lang="en-US" sz="1200" b="1" dirty="0" smtClean="0">
                  <a:solidFill>
                    <a:srgbClr val="FFFFFF"/>
                  </a:solidFill>
                </a:rPr>
                <a:t>Administration</a:t>
              </a:r>
            </a:p>
          </p:txBody>
        </p:sp>
      </p:grpSp>
      <p:sp>
        <p:nvSpPr>
          <p:cNvPr id="1032" name="Text Box 10"/>
          <p:cNvSpPr txBox="1">
            <a:spLocks noChangeArrowheads="1"/>
          </p:cNvSpPr>
          <p:nvPr/>
        </p:nvSpPr>
        <p:spPr bwMode="auto">
          <a:xfrm>
            <a:off x="457200" y="6400800"/>
            <a:ext cx="3740150" cy="274638"/>
          </a:xfrm>
          <a:prstGeom prst="rect">
            <a:avLst/>
          </a:prstGeom>
          <a:noFill/>
          <a:ln>
            <a:noFill/>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50000"/>
              </a:spcBef>
              <a:spcAft>
                <a:spcPct val="0"/>
              </a:spcAft>
              <a:buChar char="•"/>
              <a:defRPr sz="1600">
                <a:solidFill>
                  <a:schemeClr val="tx1"/>
                </a:solidFill>
                <a:latin typeface="Arial" charset="0"/>
              </a:defRPr>
            </a:lvl6pPr>
            <a:lvl7pPr marL="2971800" indent="-228600" algn="ctr" eaLnBrk="0" fontAlgn="base" hangingPunct="0">
              <a:spcBef>
                <a:spcPct val="50000"/>
              </a:spcBef>
              <a:spcAft>
                <a:spcPct val="0"/>
              </a:spcAft>
              <a:buChar char="•"/>
              <a:defRPr sz="1600">
                <a:solidFill>
                  <a:schemeClr val="tx1"/>
                </a:solidFill>
                <a:latin typeface="Arial" charset="0"/>
              </a:defRPr>
            </a:lvl7pPr>
            <a:lvl8pPr marL="3429000" indent="-228600" algn="ctr" eaLnBrk="0" fontAlgn="base" hangingPunct="0">
              <a:spcBef>
                <a:spcPct val="50000"/>
              </a:spcBef>
              <a:spcAft>
                <a:spcPct val="0"/>
              </a:spcAft>
              <a:buChar char="•"/>
              <a:defRPr sz="1600">
                <a:solidFill>
                  <a:schemeClr val="tx1"/>
                </a:solidFill>
                <a:latin typeface="Arial" charset="0"/>
              </a:defRPr>
            </a:lvl8pPr>
            <a:lvl9pPr marL="3886200" indent="-228600" algn="ctr" eaLnBrk="0" fontAlgn="base" hangingPunct="0">
              <a:spcBef>
                <a:spcPct val="50000"/>
              </a:spcBef>
              <a:spcAft>
                <a:spcPct val="0"/>
              </a:spcAft>
              <a:buChar char="•"/>
              <a:defRPr sz="1600">
                <a:solidFill>
                  <a:schemeClr val="tx1"/>
                </a:solidFill>
                <a:latin typeface="Arial" charset="0"/>
              </a:defRPr>
            </a:lvl9pPr>
          </a:lstStyle>
          <a:p>
            <a:pPr eaLnBrk="1" fontAlgn="base" hangingPunct="1">
              <a:spcBef>
                <a:spcPct val="50000"/>
              </a:spcBef>
              <a:spcAft>
                <a:spcPct val="0"/>
              </a:spcAft>
              <a:defRPr/>
            </a:pPr>
            <a:r>
              <a:rPr lang="en-US" sz="1200" dirty="0" smtClean="0">
                <a:solidFill>
                  <a:srgbClr val="C0C0C0"/>
                </a:solidFill>
              </a:rPr>
              <a:t>February  26, 2013</a:t>
            </a:r>
          </a:p>
        </p:txBody>
      </p:sp>
    </p:spTree>
    <p:extLst>
      <p:ext uri="{BB962C8B-B14F-4D97-AF65-F5344CB8AC3E}">
        <p14:creationId xmlns:p14="http://schemas.microsoft.com/office/powerpoint/2010/main" val="210021372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p:timing>
    <p:tnLst>
      <p:par>
        <p:cTn id="1" dur="indefinite" restart="never" nodeType="tmRoot"/>
      </p:par>
    </p:tnLst>
  </p:timing>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lgn="ctr" fontAlgn="base">
              <a:spcBef>
                <a:spcPct val="50000"/>
              </a:spcBef>
              <a:spcAft>
                <a:spcPct val="0"/>
              </a:spcAft>
              <a:buFontTx/>
              <a:buChar char="•"/>
            </a:pPr>
            <a:endParaRPr lang="en-US" sz="1600" smtClean="0">
              <a:solidFill>
                <a:srgbClr val="000000"/>
              </a:solidFill>
            </a:endParaRPr>
          </a:p>
        </p:txBody>
      </p:sp>
      <p:sp>
        <p:nvSpPr>
          <p:cNvPr id="1027" name="Rectangle 3"/>
          <p:cNvSpPr>
            <a:spLocks noGrp="1" noChangeArrowheads="1"/>
          </p:cNvSpPr>
          <p:nvPr>
            <p:ph type="title"/>
          </p:nvPr>
        </p:nvSpPr>
        <p:spPr bwMode="auto">
          <a:xfrm>
            <a:off x="482600" y="228600"/>
            <a:ext cx="820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4"/>
          <p:cNvSpPr>
            <a:spLocks noGrp="1" noChangeArrowheads="1"/>
          </p:cNvSpPr>
          <p:nvPr>
            <p:ph type="body" idx="1"/>
          </p:nvPr>
        </p:nvSpPr>
        <p:spPr bwMode="auto">
          <a:xfrm>
            <a:off x="457200" y="990600"/>
            <a:ext cx="82296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5"/>
          <p:cNvSpPr txBox="1">
            <a:spLocks noChangeArrowheads="1"/>
          </p:cNvSpPr>
          <p:nvPr/>
        </p:nvSpPr>
        <p:spPr bwMode="auto">
          <a:xfrm>
            <a:off x="457200" y="6172200"/>
            <a:ext cx="4784725" cy="274638"/>
          </a:xfrm>
          <a:prstGeom prst="rect">
            <a:avLst/>
          </a:prstGeom>
          <a:noFill/>
          <a:ln>
            <a:noFill/>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50000"/>
              </a:spcBef>
              <a:spcAft>
                <a:spcPct val="0"/>
              </a:spcAft>
              <a:buChar char="•"/>
              <a:defRPr sz="1600">
                <a:solidFill>
                  <a:schemeClr val="tx1"/>
                </a:solidFill>
                <a:latin typeface="Arial" charset="0"/>
              </a:defRPr>
            </a:lvl6pPr>
            <a:lvl7pPr marL="2971800" indent="-228600" algn="ctr" eaLnBrk="0" fontAlgn="base" hangingPunct="0">
              <a:spcBef>
                <a:spcPct val="50000"/>
              </a:spcBef>
              <a:spcAft>
                <a:spcPct val="0"/>
              </a:spcAft>
              <a:buChar char="•"/>
              <a:defRPr sz="1600">
                <a:solidFill>
                  <a:schemeClr val="tx1"/>
                </a:solidFill>
                <a:latin typeface="Arial" charset="0"/>
              </a:defRPr>
            </a:lvl7pPr>
            <a:lvl8pPr marL="3429000" indent="-228600" algn="ctr" eaLnBrk="0" fontAlgn="base" hangingPunct="0">
              <a:spcBef>
                <a:spcPct val="50000"/>
              </a:spcBef>
              <a:spcAft>
                <a:spcPct val="0"/>
              </a:spcAft>
              <a:buChar char="•"/>
              <a:defRPr sz="1600">
                <a:solidFill>
                  <a:schemeClr val="tx1"/>
                </a:solidFill>
                <a:latin typeface="Arial" charset="0"/>
              </a:defRPr>
            </a:lvl8pPr>
            <a:lvl9pPr marL="3886200" indent="-228600" algn="ctr" eaLnBrk="0" fontAlgn="base" hangingPunct="0">
              <a:spcBef>
                <a:spcPct val="50000"/>
              </a:spcBef>
              <a:spcAft>
                <a:spcPct val="0"/>
              </a:spcAft>
              <a:buChar char="•"/>
              <a:defRPr sz="1600">
                <a:solidFill>
                  <a:schemeClr val="tx1"/>
                </a:solidFill>
                <a:latin typeface="Arial" charset="0"/>
              </a:defRPr>
            </a:lvl9pPr>
          </a:lstStyle>
          <a:p>
            <a:pPr eaLnBrk="1" fontAlgn="base" hangingPunct="1">
              <a:spcBef>
                <a:spcPct val="50000"/>
              </a:spcBef>
              <a:spcAft>
                <a:spcPct val="0"/>
              </a:spcAft>
              <a:defRPr/>
            </a:pPr>
            <a:r>
              <a:rPr lang="en-US" sz="1200" b="1" dirty="0" smtClean="0">
                <a:solidFill>
                  <a:srgbClr val="C0C0C0"/>
                </a:solidFill>
              </a:rPr>
              <a:t>JRC Readiness Process Workshop</a:t>
            </a:r>
            <a:endParaRPr lang="en-US" sz="1200" dirty="0" smtClean="0">
              <a:solidFill>
                <a:srgbClr val="C0C0C0"/>
              </a:solidFill>
            </a:endParaRPr>
          </a:p>
        </p:txBody>
      </p:sp>
      <p:sp>
        <p:nvSpPr>
          <p:cNvPr id="1030" name="Rectangle 6"/>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spcBef>
                <a:spcPct val="0"/>
              </a:spcBef>
              <a:spcAft>
                <a:spcPct val="0"/>
              </a:spcAft>
            </a:pPr>
            <a:fld id="{03FFF2D8-3494-460E-920D-06E9B370CD31}" type="slidenum">
              <a:rPr lang="en-US" sz="1200" b="1" smtClean="0">
                <a:solidFill>
                  <a:srgbClr val="FFFFFF"/>
                </a:solidFill>
              </a:rPr>
              <a:pPr algn="r" fontAlgn="base">
                <a:spcBef>
                  <a:spcPct val="0"/>
                </a:spcBef>
                <a:spcAft>
                  <a:spcPct val="0"/>
                </a:spcAft>
              </a:pPr>
              <a:t>‹#›</a:t>
            </a:fld>
            <a:endParaRPr lang="en-US" sz="1200" b="1" smtClean="0">
              <a:solidFill>
                <a:srgbClr val="FFFFFF"/>
              </a:solidFill>
            </a:endParaRPr>
          </a:p>
        </p:txBody>
      </p:sp>
      <p:grpSp>
        <p:nvGrpSpPr>
          <p:cNvPr id="1031" name="Group 7"/>
          <p:cNvGrpSpPr>
            <a:grpSpLocks/>
          </p:cNvGrpSpPr>
          <p:nvPr/>
        </p:nvGrpSpPr>
        <p:grpSpPr bwMode="auto">
          <a:xfrm>
            <a:off x="5708650" y="6124575"/>
            <a:ext cx="2047875" cy="661988"/>
            <a:chOff x="3596" y="3858"/>
            <a:chExt cx="1290" cy="417"/>
          </a:xfrm>
        </p:grpSpPr>
        <p:pic>
          <p:nvPicPr>
            <p:cNvPr id="1033" name="Picture 8"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 Box 9"/>
            <p:cNvSpPr txBox="1">
              <a:spLocks noChangeArrowheads="1"/>
            </p:cNvSpPr>
            <p:nvPr userDrawn="1"/>
          </p:nvSpPr>
          <p:spPr bwMode="auto">
            <a:xfrm>
              <a:off x="4023" y="3947"/>
              <a:ext cx="863" cy="254"/>
            </a:xfrm>
            <a:prstGeom prst="rect">
              <a:avLst/>
            </a:prstGeom>
            <a:noFill/>
            <a:ln>
              <a:noFill/>
            </a:ln>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50000"/>
                </a:spcBef>
                <a:spcAft>
                  <a:spcPct val="0"/>
                </a:spcAft>
                <a:buChar char="•"/>
                <a:defRPr sz="1600">
                  <a:solidFill>
                    <a:schemeClr val="tx1"/>
                  </a:solidFill>
                  <a:latin typeface="Arial" charset="0"/>
                </a:defRPr>
              </a:lvl6pPr>
              <a:lvl7pPr marL="2971800" indent="-228600" algn="ctr" eaLnBrk="0" fontAlgn="base" hangingPunct="0">
                <a:spcBef>
                  <a:spcPct val="50000"/>
                </a:spcBef>
                <a:spcAft>
                  <a:spcPct val="0"/>
                </a:spcAft>
                <a:buChar char="•"/>
                <a:defRPr sz="1600">
                  <a:solidFill>
                    <a:schemeClr val="tx1"/>
                  </a:solidFill>
                  <a:latin typeface="Arial" charset="0"/>
                </a:defRPr>
              </a:lvl7pPr>
              <a:lvl8pPr marL="3429000" indent="-228600" algn="ctr" eaLnBrk="0" fontAlgn="base" hangingPunct="0">
                <a:spcBef>
                  <a:spcPct val="50000"/>
                </a:spcBef>
                <a:spcAft>
                  <a:spcPct val="0"/>
                </a:spcAft>
                <a:buChar char="•"/>
                <a:defRPr sz="1600">
                  <a:solidFill>
                    <a:schemeClr val="tx1"/>
                  </a:solidFill>
                  <a:latin typeface="Arial" charset="0"/>
                </a:defRPr>
              </a:lvl8pPr>
              <a:lvl9pPr marL="3886200" indent="-228600" algn="ctr" eaLnBrk="0" fontAlgn="base" hangingPunct="0">
                <a:spcBef>
                  <a:spcPct val="50000"/>
                </a:spcBef>
                <a:spcAft>
                  <a:spcPct val="0"/>
                </a:spcAft>
                <a:buChar char="•"/>
                <a:defRPr sz="1600">
                  <a:solidFill>
                    <a:schemeClr val="tx1"/>
                  </a:solidFill>
                  <a:latin typeface="Arial" charset="0"/>
                </a:defRPr>
              </a:lvl9pPr>
            </a:lstStyle>
            <a:p>
              <a:pPr eaLnBrk="1" fontAlgn="base" hangingPunct="1">
                <a:lnSpc>
                  <a:spcPct val="85000"/>
                </a:lnSpc>
                <a:spcBef>
                  <a:spcPct val="0"/>
                </a:spcBef>
                <a:spcAft>
                  <a:spcPct val="0"/>
                </a:spcAft>
                <a:defRPr/>
              </a:pPr>
              <a:r>
                <a:rPr lang="en-US" sz="1200" b="1" dirty="0" smtClean="0">
                  <a:solidFill>
                    <a:srgbClr val="FFFFFF"/>
                  </a:solidFill>
                </a:rPr>
                <a:t>Federal Aviation</a:t>
              </a:r>
            </a:p>
            <a:p>
              <a:pPr eaLnBrk="1" fontAlgn="base" hangingPunct="1">
                <a:lnSpc>
                  <a:spcPct val="85000"/>
                </a:lnSpc>
                <a:spcBef>
                  <a:spcPct val="0"/>
                </a:spcBef>
                <a:spcAft>
                  <a:spcPct val="0"/>
                </a:spcAft>
                <a:defRPr/>
              </a:pPr>
              <a:r>
                <a:rPr lang="en-US" sz="1200" b="1" dirty="0" smtClean="0">
                  <a:solidFill>
                    <a:srgbClr val="FFFFFF"/>
                  </a:solidFill>
                </a:rPr>
                <a:t>Administration</a:t>
              </a:r>
            </a:p>
          </p:txBody>
        </p:sp>
      </p:grpSp>
      <p:sp>
        <p:nvSpPr>
          <p:cNvPr id="1032" name="Text Box 10"/>
          <p:cNvSpPr txBox="1">
            <a:spLocks noChangeArrowheads="1"/>
          </p:cNvSpPr>
          <p:nvPr/>
        </p:nvSpPr>
        <p:spPr bwMode="auto">
          <a:xfrm>
            <a:off x="457200" y="6400800"/>
            <a:ext cx="3740150" cy="274638"/>
          </a:xfrm>
          <a:prstGeom prst="rect">
            <a:avLst/>
          </a:prstGeom>
          <a:noFill/>
          <a:ln>
            <a:noFill/>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50000"/>
              </a:spcBef>
              <a:spcAft>
                <a:spcPct val="0"/>
              </a:spcAft>
              <a:buChar char="•"/>
              <a:defRPr sz="1600">
                <a:solidFill>
                  <a:schemeClr val="tx1"/>
                </a:solidFill>
                <a:latin typeface="Arial" charset="0"/>
              </a:defRPr>
            </a:lvl6pPr>
            <a:lvl7pPr marL="2971800" indent="-228600" algn="ctr" eaLnBrk="0" fontAlgn="base" hangingPunct="0">
              <a:spcBef>
                <a:spcPct val="50000"/>
              </a:spcBef>
              <a:spcAft>
                <a:spcPct val="0"/>
              </a:spcAft>
              <a:buChar char="•"/>
              <a:defRPr sz="1600">
                <a:solidFill>
                  <a:schemeClr val="tx1"/>
                </a:solidFill>
                <a:latin typeface="Arial" charset="0"/>
              </a:defRPr>
            </a:lvl7pPr>
            <a:lvl8pPr marL="3429000" indent="-228600" algn="ctr" eaLnBrk="0" fontAlgn="base" hangingPunct="0">
              <a:spcBef>
                <a:spcPct val="50000"/>
              </a:spcBef>
              <a:spcAft>
                <a:spcPct val="0"/>
              </a:spcAft>
              <a:buChar char="•"/>
              <a:defRPr sz="1600">
                <a:solidFill>
                  <a:schemeClr val="tx1"/>
                </a:solidFill>
                <a:latin typeface="Arial" charset="0"/>
              </a:defRPr>
            </a:lvl8pPr>
            <a:lvl9pPr marL="3886200" indent="-228600" algn="ctr" eaLnBrk="0" fontAlgn="base" hangingPunct="0">
              <a:spcBef>
                <a:spcPct val="50000"/>
              </a:spcBef>
              <a:spcAft>
                <a:spcPct val="0"/>
              </a:spcAft>
              <a:buChar char="•"/>
              <a:defRPr sz="1600">
                <a:solidFill>
                  <a:schemeClr val="tx1"/>
                </a:solidFill>
                <a:latin typeface="Arial" charset="0"/>
              </a:defRPr>
            </a:lvl9pPr>
          </a:lstStyle>
          <a:p>
            <a:pPr eaLnBrk="1" fontAlgn="base" hangingPunct="1">
              <a:spcBef>
                <a:spcPct val="50000"/>
              </a:spcBef>
              <a:spcAft>
                <a:spcPct val="0"/>
              </a:spcAft>
              <a:defRPr/>
            </a:pPr>
            <a:r>
              <a:rPr lang="en-US" sz="1200" dirty="0" smtClean="0">
                <a:solidFill>
                  <a:srgbClr val="C0C0C0"/>
                </a:solidFill>
              </a:rPr>
              <a:t>February  26, 2013</a:t>
            </a:r>
          </a:p>
        </p:txBody>
      </p:sp>
    </p:spTree>
    <p:extLst>
      <p:ext uri="{BB962C8B-B14F-4D97-AF65-F5344CB8AC3E}">
        <p14:creationId xmlns:p14="http://schemas.microsoft.com/office/powerpoint/2010/main" val="209022158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iming>
    <p:tnLst>
      <p:par>
        <p:cTn id="1" dur="indefinite" restart="never" nodeType="tmRoot"/>
      </p:par>
    </p:tnLst>
  </p:timing>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bodyPr>
          <a:lstStyle/>
          <a:p>
            <a:pPr lvl="0"/>
            <a:r>
              <a:rPr lang="en-US" smtClean="0"/>
              <a:t>Select to edit master title</a:t>
            </a:r>
          </a:p>
        </p:txBody>
      </p:sp>
      <p:sp>
        <p:nvSpPr>
          <p:cNvPr id="8195" name="Rectangle 3"/>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spcBef>
                <a:spcPct val="0"/>
              </a:spcBef>
              <a:buClrTx/>
              <a:defRPr sz="1400">
                <a:solidFill>
                  <a:schemeClr val="tx1"/>
                </a:solidFill>
                <a:latin typeface="Times New Roman" pitchFamily="18" charset="0"/>
              </a:defRPr>
            </a:lvl1pPr>
          </a:lstStyle>
          <a:p>
            <a:pPr fontAlgn="base">
              <a:spcAft>
                <a:spcPct val="0"/>
              </a:spcAft>
            </a:pPr>
            <a:endParaRPr lang="en-US" smtClean="0">
              <a:solidFill>
                <a:srgbClr val="000000"/>
              </a:solidFill>
            </a:endParaRPr>
          </a:p>
        </p:txBody>
      </p:sp>
      <p:sp>
        <p:nvSpPr>
          <p:cNvPr id="819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ctr">
              <a:spcBef>
                <a:spcPct val="0"/>
              </a:spcBef>
              <a:buClrTx/>
              <a:defRPr sz="1400">
                <a:solidFill>
                  <a:schemeClr val="tx1"/>
                </a:solidFill>
                <a:latin typeface="Times New Roman" pitchFamily="18" charset="0"/>
              </a:defRPr>
            </a:lvl1pPr>
          </a:lstStyle>
          <a:p>
            <a:pPr fontAlgn="base">
              <a:spcAft>
                <a:spcPct val="0"/>
              </a:spcAft>
            </a:pPr>
            <a:endParaRPr lang="en-US" smtClean="0">
              <a:solidFill>
                <a:srgbClr val="000000"/>
              </a:solidFill>
            </a:endParaRPr>
          </a:p>
        </p:txBody>
      </p:sp>
      <p:sp>
        <p:nvSpPr>
          <p:cNvPr id="819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r">
              <a:spcBef>
                <a:spcPct val="0"/>
              </a:spcBef>
              <a:buClrTx/>
              <a:defRPr sz="1400">
                <a:latin typeface="Times New Roman" pitchFamily="18" charset="0"/>
              </a:defRPr>
            </a:lvl1pPr>
          </a:lstStyle>
          <a:p>
            <a:pPr fontAlgn="base">
              <a:spcAft>
                <a:spcPct val="0"/>
              </a:spcAft>
            </a:pPr>
            <a:fld id="{B5DACA3F-AED4-4140-ACF9-F7A45A232878}" type="slidenum">
              <a:rPr lang="en-US" smtClean="0">
                <a:solidFill>
                  <a:srgbClr val="FFFFFF"/>
                </a:solidFill>
              </a:rPr>
              <a:pPr fontAlgn="base">
                <a:spcAft>
                  <a:spcPct val="0"/>
                </a:spcAft>
              </a:pPr>
              <a:t>‹#›</a:t>
            </a:fld>
            <a:endParaRPr lang="en-US" smtClean="0">
              <a:solidFill>
                <a:srgbClr val="FFFFFF"/>
              </a:solidFill>
            </a:endParaRPr>
          </a:p>
        </p:txBody>
      </p:sp>
      <p:sp>
        <p:nvSpPr>
          <p:cNvPr id="8199" name="Rectangle 7"/>
          <p:cNvSpPr>
            <a:spLocks noChangeArrowheads="1"/>
          </p:cNvSpPr>
          <p:nvPr/>
        </p:nvSpPr>
        <p:spPr bwMode="auto">
          <a:xfrm>
            <a:off x="0" y="6400800"/>
            <a:ext cx="9144000" cy="457200"/>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333399"/>
              </a:buClr>
            </a:pPr>
            <a:endParaRPr lang="en-US" smtClean="0">
              <a:solidFill>
                <a:srgbClr val="FFFFFF"/>
              </a:solidFill>
            </a:endParaRPr>
          </a:p>
        </p:txBody>
      </p:sp>
      <p:sp>
        <p:nvSpPr>
          <p:cNvPr id="8200" name="Rectangle 8"/>
          <p:cNvSpPr>
            <a:spLocks noChangeArrowheads="1"/>
          </p:cNvSpPr>
          <p:nvPr/>
        </p:nvSpPr>
        <p:spPr bwMode="auto">
          <a:xfrm>
            <a:off x="8534400" y="65532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lstStyle/>
          <a:p>
            <a:pPr algn="r" fontAlgn="base">
              <a:spcBef>
                <a:spcPct val="0"/>
              </a:spcBef>
              <a:spcAft>
                <a:spcPct val="0"/>
              </a:spcAft>
            </a:pPr>
            <a:fld id="{3E2A4BCB-7D5B-47C4-88E2-461049430F6D}" type="slidenum">
              <a:rPr lang="en-US" sz="1200" b="1" smtClean="0">
                <a:solidFill>
                  <a:srgbClr val="FFFFFF"/>
                </a:solidFill>
              </a:rPr>
              <a:pPr algn="r" fontAlgn="base">
                <a:spcBef>
                  <a:spcPct val="0"/>
                </a:spcBef>
                <a:spcAft>
                  <a:spcPct val="0"/>
                </a:spcAft>
              </a:pPr>
              <a:t>‹#›</a:t>
            </a:fld>
            <a:endParaRPr lang="en-US" sz="1200" b="1" smtClean="0">
              <a:solidFill>
                <a:srgbClr val="FFFFFF"/>
              </a:solidFill>
            </a:endParaRPr>
          </a:p>
        </p:txBody>
      </p:sp>
      <p:pic>
        <p:nvPicPr>
          <p:cNvPr id="8202" name="Picture 10" descr="NEW FAA LOGO"/>
          <p:cNvPicPr>
            <a:picLocks noChangeAspect="1" noChangeArrowheads="1"/>
          </p:cNvPicPr>
          <p:nvPr/>
        </p:nvPicPr>
        <p:blipFill>
          <a:blip r:embed="rId14" cstate="print">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6248400" y="6400800"/>
            <a:ext cx="496888" cy="457200"/>
          </a:xfrm>
          <a:prstGeom prst="rect">
            <a:avLst/>
          </a:prstGeom>
          <a:noFill/>
          <a:extLst>
            <a:ext uri="{909E8E84-426E-40DD-AFC4-6F175D3DCCD1}">
              <a14:hiddenFill xmlns:a14="http://schemas.microsoft.com/office/drawing/2010/main">
                <a:solidFill>
                  <a:srgbClr val="FFFFFF"/>
                </a:solidFill>
              </a14:hiddenFill>
            </a:ext>
          </a:extLst>
        </p:spPr>
      </p:pic>
      <p:sp>
        <p:nvSpPr>
          <p:cNvPr id="8203" name="Text Box 11"/>
          <p:cNvSpPr txBox="1">
            <a:spLocks noChangeArrowheads="1"/>
          </p:cNvSpPr>
          <p:nvPr/>
        </p:nvSpPr>
        <p:spPr bwMode="auto">
          <a:xfrm>
            <a:off x="6858000" y="6454775"/>
            <a:ext cx="1370013"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p>
            <a:pPr fontAlgn="base">
              <a:lnSpc>
                <a:spcPct val="85000"/>
              </a:lnSpc>
              <a:spcBef>
                <a:spcPct val="0"/>
              </a:spcBef>
              <a:spcAft>
                <a:spcPct val="0"/>
              </a:spcAft>
            </a:pPr>
            <a:r>
              <a:rPr lang="en-US" sz="1200" b="1" smtClean="0">
                <a:solidFill>
                  <a:srgbClr val="FFFFFF"/>
                </a:solidFill>
              </a:rPr>
              <a:t>Federal Aviation</a:t>
            </a:r>
          </a:p>
          <a:p>
            <a:pPr fontAlgn="base">
              <a:lnSpc>
                <a:spcPct val="85000"/>
              </a:lnSpc>
              <a:spcBef>
                <a:spcPct val="0"/>
              </a:spcBef>
              <a:spcAft>
                <a:spcPct val="0"/>
              </a:spcAft>
            </a:pPr>
            <a:r>
              <a:rPr lang="en-US" sz="1200" b="1" smtClean="0">
                <a:solidFill>
                  <a:srgbClr val="FFFFFF"/>
                </a:solidFill>
              </a:rPr>
              <a:t>Administration</a:t>
            </a:r>
          </a:p>
        </p:txBody>
      </p:sp>
      <p:sp>
        <p:nvSpPr>
          <p:cNvPr id="8204" name="Text Box 12"/>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p>
            <a:pPr fontAlgn="base">
              <a:spcBef>
                <a:spcPct val="50000"/>
              </a:spcBef>
              <a:spcAft>
                <a:spcPct val="0"/>
              </a:spcAft>
            </a:pPr>
            <a:endParaRPr lang="en-US" sz="1200" i="1" smtClean="0">
              <a:solidFill>
                <a:srgbClr val="C0C0C0"/>
              </a:solidFill>
            </a:endParaRPr>
          </a:p>
        </p:txBody>
      </p:sp>
      <p:sp>
        <p:nvSpPr>
          <p:cNvPr id="8205" name="Text Box 13"/>
          <p:cNvSpPr txBox="1">
            <a:spLocks noChangeArrowheads="1"/>
          </p:cNvSpPr>
          <p:nvPr/>
        </p:nvSpPr>
        <p:spPr bwMode="auto">
          <a:xfrm>
            <a:off x="457200" y="6477000"/>
            <a:ext cx="48768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p>
            <a:pPr fontAlgn="base">
              <a:spcBef>
                <a:spcPct val="50000"/>
              </a:spcBef>
              <a:spcAft>
                <a:spcPct val="0"/>
              </a:spcAft>
            </a:pPr>
            <a:endParaRPr lang="en-US" b="1" smtClean="0">
              <a:solidFill>
                <a:srgbClr val="C0C0C0"/>
              </a:solidFill>
            </a:endParaRPr>
          </a:p>
          <a:p>
            <a:pPr fontAlgn="base">
              <a:spcBef>
                <a:spcPct val="50000"/>
              </a:spcBef>
              <a:spcAft>
                <a:spcPct val="0"/>
              </a:spcAft>
            </a:pPr>
            <a:endParaRPr lang="en-US" b="1" smtClean="0">
              <a:solidFill>
                <a:srgbClr val="C0C0C0"/>
              </a:solidFill>
            </a:endParaRPr>
          </a:p>
        </p:txBody>
      </p:sp>
    </p:spTree>
    <p:extLst>
      <p:ext uri="{BB962C8B-B14F-4D97-AF65-F5344CB8AC3E}">
        <p14:creationId xmlns:p14="http://schemas.microsoft.com/office/powerpoint/2010/main" val="411409666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l" rtl="0" fontAlgn="base">
        <a:spcBef>
          <a:spcPct val="0"/>
        </a:spcBef>
        <a:spcAft>
          <a:spcPct val="0"/>
        </a:spcAft>
        <a:defRPr sz="3600" b="1">
          <a:solidFill>
            <a:srgbClr val="1D2F68"/>
          </a:solidFill>
          <a:latin typeface="+mj-lt"/>
          <a:ea typeface="+mj-ea"/>
          <a:cs typeface="+mj-cs"/>
        </a:defRPr>
      </a:lvl1pPr>
      <a:lvl2pPr algn="l" rtl="0" fontAlgn="base">
        <a:spcBef>
          <a:spcPct val="0"/>
        </a:spcBef>
        <a:spcAft>
          <a:spcPct val="0"/>
        </a:spcAft>
        <a:defRPr sz="3600" b="1">
          <a:solidFill>
            <a:srgbClr val="1D2F68"/>
          </a:solidFill>
          <a:latin typeface="Arial" charset="0"/>
        </a:defRPr>
      </a:lvl2pPr>
      <a:lvl3pPr algn="l" rtl="0" fontAlgn="base">
        <a:spcBef>
          <a:spcPct val="0"/>
        </a:spcBef>
        <a:spcAft>
          <a:spcPct val="0"/>
        </a:spcAft>
        <a:defRPr sz="3600" b="1">
          <a:solidFill>
            <a:srgbClr val="1D2F68"/>
          </a:solidFill>
          <a:latin typeface="Arial" charset="0"/>
        </a:defRPr>
      </a:lvl3pPr>
      <a:lvl4pPr algn="l" rtl="0" fontAlgn="base">
        <a:spcBef>
          <a:spcPct val="0"/>
        </a:spcBef>
        <a:spcAft>
          <a:spcPct val="0"/>
        </a:spcAft>
        <a:defRPr sz="3600" b="1">
          <a:solidFill>
            <a:srgbClr val="1D2F68"/>
          </a:solidFill>
          <a:latin typeface="Arial" charset="0"/>
        </a:defRPr>
      </a:lvl4pPr>
      <a:lvl5pPr algn="l" rtl="0" fontAlgn="base">
        <a:spcBef>
          <a:spcPct val="0"/>
        </a:spcBef>
        <a:spcAft>
          <a:spcPct val="0"/>
        </a:spcAft>
        <a:defRPr sz="3600" b="1">
          <a:solidFill>
            <a:srgbClr val="1D2F68"/>
          </a:solidFill>
          <a:latin typeface="Arial" charset="0"/>
        </a:defRPr>
      </a:lvl5pPr>
      <a:lvl6pPr marL="457200" algn="l" rtl="0" fontAlgn="base">
        <a:spcBef>
          <a:spcPct val="0"/>
        </a:spcBef>
        <a:spcAft>
          <a:spcPct val="0"/>
        </a:spcAft>
        <a:defRPr sz="3600" b="1">
          <a:solidFill>
            <a:srgbClr val="1D2F68"/>
          </a:solidFill>
          <a:latin typeface="Arial" charset="0"/>
        </a:defRPr>
      </a:lvl6pPr>
      <a:lvl7pPr marL="914400" algn="l" rtl="0" fontAlgn="base">
        <a:spcBef>
          <a:spcPct val="0"/>
        </a:spcBef>
        <a:spcAft>
          <a:spcPct val="0"/>
        </a:spcAft>
        <a:defRPr sz="3600" b="1">
          <a:solidFill>
            <a:srgbClr val="1D2F68"/>
          </a:solidFill>
          <a:latin typeface="Arial" charset="0"/>
        </a:defRPr>
      </a:lvl7pPr>
      <a:lvl8pPr marL="1371600" algn="l" rtl="0" fontAlgn="base">
        <a:spcBef>
          <a:spcPct val="0"/>
        </a:spcBef>
        <a:spcAft>
          <a:spcPct val="0"/>
        </a:spcAft>
        <a:defRPr sz="3600" b="1">
          <a:solidFill>
            <a:srgbClr val="1D2F68"/>
          </a:solidFill>
          <a:latin typeface="Arial" charset="0"/>
        </a:defRPr>
      </a:lvl8pPr>
      <a:lvl9pPr marL="1828800" algn="l" rtl="0" fontAlgn="base">
        <a:spcBef>
          <a:spcPct val="0"/>
        </a:spcBef>
        <a:spcAft>
          <a:spcPct val="0"/>
        </a:spcAft>
        <a:defRPr sz="3600" b="1">
          <a:solidFill>
            <a:srgbClr val="1D2F68"/>
          </a:solidFill>
          <a:latin typeface="Arial" charset="0"/>
        </a:defRPr>
      </a:lvl9pPr>
    </p:titleStyle>
    <p:bodyStyle>
      <a:lvl1pPr marL="342900" indent="-342900" algn="l" rtl="0" fontAlgn="base">
        <a:spcBef>
          <a:spcPct val="20000"/>
        </a:spcBef>
        <a:spcAft>
          <a:spcPct val="0"/>
        </a:spcAft>
        <a:buClr>
          <a:schemeClr val="accent2"/>
        </a:buClr>
        <a:buFont typeface="Wingdings" pitchFamily="2" charset="2"/>
        <a:buChar char="§"/>
        <a:defRPr sz="2800" b="1">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400">
          <a:solidFill>
            <a:schemeClr val="tx1"/>
          </a:solidFill>
          <a:latin typeface="+mn-lt"/>
        </a:defRPr>
      </a:lvl2pPr>
      <a:lvl3pPr marL="11430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chemeClr val="accent2"/>
        </a:buClr>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accent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image" Target="../media/image18.jpeg"/><Relationship Id="rId16" Type="http://schemas.openxmlformats.org/officeDocument/2006/relationships/image" Target="../media/image32.jpeg"/><Relationship Id="rId1" Type="http://schemas.openxmlformats.org/officeDocument/2006/relationships/slideLayout" Target="../slideLayouts/slideLayout3.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pn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4.jpe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5.xml"/><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microsoft.com/office/2007/relationships/hdphoto" Target="../media/hdphoto1.wdp"/><Relationship Id="rId9" Type="http://schemas.openxmlformats.org/officeDocument/2006/relationships/image" Target="../media/image39.jpeg"/><Relationship Id="rId14" Type="http://schemas.openxmlformats.org/officeDocument/2006/relationships/image" Target="../media/image4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J:\Graphics\Presentations\2013\ANG-E_Directorate_Review\Beth_Burkett\background_art\Tech_Center_entrance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4" y="-7621"/>
            <a:ext cx="9448800" cy="7096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5943600"/>
            <a:ext cx="5943600" cy="917811"/>
          </a:xfrm>
          <a:prstGeom prst="rect">
            <a:avLst/>
          </a:prstGeom>
          <a:solidFill>
            <a:srgbClr val="00000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457200"/>
            <a:ext cx="8686800" cy="1828800"/>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sz="3200" b="1" kern="1200">
                <a:solidFill>
                  <a:srgbClr val="002060"/>
                </a:solidFill>
                <a:latin typeface="Arial" pitchFamily="34" charset="0"/>
                <a:ea typeface="+mj-ea"/>
                <a:cs typeface="Arial" pitchFamily="34" charset="0"/>
              </a:defRPr>
            </a:lvl1pPr>
          </a:lstStyle>
          <a:p>
            <a:r>
              <a:rPr lang="en-US" sz="4300" dirty="0" smtClean="0">
                <a:solidFill>
                  <a:schemeClr val="bg1"/>
                </a:solidFill>
                <a:effectLst>
                  <a:outerShdw blurRad="38100" dist="38100" dir="2700000" algn="tl">
                    <a:srgbClr val="000000">
                      <a:alpha val="43137"/>
                    </a:srgbClr>
                  </a:outerShdw>
                </a:effectLst>
              </a:rPr>
              <a:t>William J. Hughes Technical Cen</a:t>
            </a:r>
            <a:r>
              <a:rPr lang="en-US" sz="4800" dirty="0" smtClean="0">
                <a:solidFill>
                  <a:schemeClr val="bg1"/>
                </a:solidFill>
                <a:effectLst>
                  <a:outerShdw blurRad="38100" dist="38100" dir="2700000" algn="tl">
                    <a:srgbClr val="000000">
                      <a:alpha val="43137"/>
                    </a:srgbClr>
                  </a:outerShdw>
                </a:effectLst>
              </a:rPr>
              <a:t>ter</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sz="3600" dirty="0" smtClean="0">
                <a:solidFill>
                  <a:schemeClr val="bg1"/>
                </a:solidFill>
              </a:rPr>
              <a:t> </a:t>
            </a:r>
            <a:r>
              <a:rPr lang="en-US" sz="2000" dirty="0" smtClean="0">
                <a:solidFill>
                  <a:schemeClr val="bg1"/>
                </a:solidFill>
                <a:effectLst>
                  <a:outerShdw blurRad="38100" dist="38100" dir="2700000" algn="tl">
                    <a:srgbClr val="000000">
                      <a:alpha val="43137"/>
                    </a:srgbClr>
                  </a:outerShdw>
                </a:effectLst>
              </a:rPr>
              <a:t/>
            </a:r>
            <a:br>
              <a:rPr lang="en-US" sz="2000" dirty="0" smtClean="0">
                <a:solidFill>
                  <a:schemeClr val="bg1"/>
                </a:solidFill>
                <a:effectLst>
                  <a:outerShdw blurRad="38100" dist="38100" dir="2700000" algn="tl">
                    <a:srgbClr val="000000">
                      <a:alpha val="43137"/>
                    </a:srgbClr>
                  </a:outerShdw>
                </a:effectLst>
              </a:rPr>
            </a:br>
            <a:r>
              <a:rPr lang="en-US" sz="1700" dirty="0" smtClean="0">
                <a:solidFill>
                  <a:schemeClr val="bg1"/>
                </a:solidFill>
                <a:effectLst>
                  <a:outerShdw blurRad="38100" dist="38100" dir="2700000" algn="tl">
                    <a:srgbClr val="000000">
                      <a:alpha val="43137"/>
                    </a:srgbClr>
                  </a:outerShdw>
                </a:effectLst>
              </a:rPr>
              <a:t/>
            </a:r>
            <a:br>
              <a:rPr lang="en-US" sz="1700" dirty="0" smtClean="0">
                <a:solidFill>
                  <a:schemeClr val="bg1"/>
                </a:solidFill>
                <a:effectLst>
                  <a:outerShdw blurRad="38100" dist="38100" dir="2700000" algn="tl">
                    <a:srgbClr val="000000">
                      <a:alpha val="43137"/>
                    </a:srgbClr>
                  </a:outerShdw>
                </a:effectLst>
              </a:rPr>
            </a:br>
            <a:endParaRPr lang="en-US" sz="1400" dirty="0">
              <a:solidFill>
                <a:schemeClr val="bg1"/>
              </a:solidFill>
              <a:effectLst>
                <a:outerShdw blurRad="38100" dist="38100" dir="2700000" algn="tl">
                  <a:srgbClr val="000000">
                    <a:alpha val="43137"/>
                  </a:srgbClr>
                </a:outerShdw>
              </a:effectLst>
            </a:endParaRPr>
          </a:p>
        </p:txBody>
      </p:sp>
      <p:sp>
        <p:nvSpPr>
          <p:cNvPr id="8" name="Title 1"/>
          <p:cNvSpPr txBox="1">
            <a:spLocks/>
          </p:cNvSpPr>
          <p:nvPr/>
        </p:nvSpPr>
        <p:spPr>
          <a:xfrm>
            <a:off x="304800" y="6023211"/>
            <a:ext cx="1371600" cy="82569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3200" b="1" kern="1200">
                <a:solidFill>
                  <a:srgbClr val="002060"/>
                </a:solidFill>
                <a:latin typeface="Arial" pitchFamily="34" charset="0"/>
                <a:ea typeface="+mj-ea"/>
                <a:cs typeface="Arial" pitchFamily="34" charset="0"/>
              </a:defRPr>
            </a:lvl1pPr>
          </a:lstStyle>
          <a:p>
            <a:pPr algn="r"/>
            <a:r>
              <a:rPr lang="en-US" sz="1400" dirty="0" smtClean="0">
                <a:solidFill>
                  <a:schemeClr val="bg1"/>
                </a:solidFill>
                <a:effectLst>
                  <a:outerShdw blurRad="38100" dist="38100" dir="2700000" algn="tl">
                    <a:srgbClr val="000000">
                      <a:alpha val="43137"/>
                    </a:srgbClr>
                  </a:outerShdw>
                </a:effectLst>
              </a:rPr>
              <a:t>Presented  to: </a:t>
            </a:r>
          </a:p>
          <a:p>
            <a:pPr algn="r"/>
            <a:r>
              <a:rPr lang="en-US" sz="1400" dirty="0" smtClean="0">
                <a:solidFill>
                  <a:schemeClr val="bg1"/>
                </a:solidFill>
                <a:effectLst>
                  <a:outerShdw blurRad="38100" dist="38100" dir="2700000" algn="tl">
                    <a:srgbClr val="000000">
                      <a:alpha val="43137"/>
                    </a:srgbClr>
                  </a:outerShdw>
                </a:effectLst>
              </a:rPr>
              <a:t>By:</a:t>
            </a:r>
          </a:p>
          <a:p>
            <a:pPr algn="r"/>
            <a:r>
              <a:rPr lang="en-US" sz="1400" dirty="0" smtClean="0">
                <a:solidFill>
                  <a:schemeClr val="bg1"/>
                </a:solidFill>
                <a:effectLst>
                  <a:outerShdw blurRad="38100" dist="38100" dir="2700000" algn="tl">
                    <a:srgbClr val="000000">
                      <a:alpha val="43137"/>
                    </a:srgbClr>
                  </a:outerShdw>
                </a:effectLst>
              </a:rPr>
              <a:t>Date:</a:t>
            </a:r>
            <a:endParaRPr lang="en-US" sz="1400" dirty="0">
              <a:solidFill>
                <a:schemeClr val="bg1"/>
              </a:solidFill>
              <a:effectLst>
                <a:outerShdw blurRad="38100" dist="38100" dir="2700000" algn="tl">
                  <a:srgbClr val="000000">
                    <a:alpha val="43137"/>
                  </a:srgbClr>
                </a:outerShdw>
              </a:effectLst>
            </a:endParaRPr>
          </a:p>
        </p:txBody>
      </p:sp>
      <p:sp>
        <p:nvSpPr>
          <p:cNvPr id="6" name="Title 1"/>
          <p:cNvSpPr txBox="1">
            <a:spLocks/>
          </p:cNvSpPr>
          <p:nvPr/>
        </p:nvSpPr>
        <p:spPr>
          <a:xfrm>
            <a:off x="1752600" y="6035721"/>
            <a:ext cx="7162800" cy="82569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3200" b="1" kern="1200">
                <a:solidFill>
                  <a:srgbClr val="002060"/>
                </a:solidFill>
                <a:latin typeface="Arial" pitchFamily="34" charset="0"/>
                <a:ea typeface="+mj-ea"/>
                <a:cs typeface="Arial" pitchFamily="34" charset="0"/>
              </a:defRPr>
            </a:lvl1pPr>
          </a:lstStyle>
          <a:p>
            <a:pPr algn="l"/>
            <a:r>
              <a:rPr lang="en-US" sz="1400" dirty="0" smtClean="0">
                <a:solidFill>
                  <a:schemeClr val="bg1"/>
                </a:solidFill>
                <a:effectLst>
                  <a:outerShdw blurRad="38100" dist="38100" dir="2700000" algn="tl">
                    <a:srgbClr val="000000">
                      <a:alpha val="43137"/>
                    </a:srgbClr>
                  </a:outerShdw>
                </a:effectLst>
              </a:rPr>
              <a:t>	</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0917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2" descr="J:\Graphics\Presentations\2013\ANG-E_Directorate_Review\Beth_Burkett\Dark_Tech_Center_Buil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1" cy="604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124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04800" y="104775"/>
            <a:ext cx="5562600" cy="1331913"/>
          </a:xfrm>
        </p:spPr>
        <p:txBody>
          <a:bodyPr>
            <a:normAutofit/>
          </a:bodyPr>
          <a:lstStyle/>
          <a:p>
            <a:pPr eaLnBrk="1" hangingPunct="1"/>
            <a:r>
              <a:rPr lang="en-US" sz="2800" dirty="0" smtClean="0">
                <a:solidFill>
                  <a:srgbClr val="000066"/>
                </a:solidFill>
              </a:rPr>
              <a:t>The FAA William J. Hughes Technical Center</a:t>
            </a:r>
          </a:p>
        </p:txBody>
      </p:sp>
      <p:pic>
        <p:nvPicPr>
          <p:cNvPr id="14340" name="Picture 3" descr="01_ae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338" y="0"/>
            <a:ext cx="3141662"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4"/>
          <p:cNvSpPr>
            <a:spLocks noGrp="1" noChangeArrowheads="1"/>
          </p:cNvSpPr>
          <p:nvPr>
            <p:ph type="body" idx="1"/>
          </p:nvPr>
        </p:nvSpPr>
        <p:spPr>
          <a:xfrm>
            <a:off x="152400" y="1488427"/>
            <a:ext cx="5791200" cy="4572000"/>
          </a:xfrm>
          <a:noFill/>
        </p:spPr>
        <p:txBody>
          <a:bodyPr>
            <a:normAutofit/>
          </a:bodyPr>
          <a:lstStyle/>
          <a:p>
            <a:pPr>
              <a:buFont typeface="Wingdings" pitchFamily="2" charset="2"/>
              <a:buChar char="§"/>
            </a:pPr>
            <a:r>
              <a:rPr lang="en-US" sz="2000" dirty="0" smtClean="0">
                <a:latin typeface="Arial" charset="0"/>
                <a:cs typeface="Arial" charset="0"/>
              </a:rPr>
              <a:t>Supports the </a:t>
            </a:r>
            <a:r>
              <a:rPr lang="en-US" sz="2000" dirty="0">
                <a:latin typeface="Arial" charset="0"/>
                <a:cs typeface="Arial" charset="0"/>
              </a:rPr>
              <a:t>advancement of the Next Generation Air Transportation </a:t>
            </a:r>
            <a:r>
              <a:rPr lang="en-US" sz="2000" dirty="0" smtClean="0">
                <a:latin typeface="Arial" charset="0"/>
                <a:cs typeface="Arial" charset="0"/>
              </a:rPr>
              <a:t>System by </a:t>
            </a:r>
          </a:p>
          <a:p>
            <a:pPr lvl="2">
              <a:lnSpc>
                <a:spcPct val="100000"/>
              </a:lnSpc>
              <a:spcAft>
                <a:spcPts val="1200"/>
              </a:spcAft>
            </a:pPr>
            <a:r>
              <a:rPr lang="en-US" sz="1800" dirty="0" smtClean="0">
                <a:latin typeface="Arial" charset="0"/>
                <a:cs typeface="Arial" charset="0"/>
              </a:rPr>
              <a:t>Being the </a:t>
            </a:r>
            <a:r>
              <a:rPr lang="en-US" sz="1800" dirty="0">
                <a:latin typeface="Arial" charset="0"/>
                <a:cs typeface="Arial" charset="0"/>
              </a:rPr>
              <a:t>nation's leading federal laboratory for Research, Development, Test, and </a:t>
            </a:r>
            <a:r>
              <a:rPr lang="en-US" sz="1800" dirty="0" smtClean="0">
                <a:latin typeface="Arial" charset="0"/>
                <a:cs typeface="Arial" charset="0"/>
              </a:rPr>
              <a:t>Evaluation</a:t>
            </a:r>
            <a:endParaRPr lang="en-US" sz="1800" dirty="0">
              <a:latin typeface="Arial" charset="0"/>
              <a:cs typeface="Arial" charset="0"/>
            </a:endParaRPr>
          </a:p>
          <a:p>
            <a:pPr lvl="2">
              <a:lnSpc>
                <a:spcPct val="100000"/>
              </a:lnSpc>
              <a:spcAft>
                <a:spcPts val="1200"/>
              </a:spcAft>
            </a:pPr>
            <a:r>
              <a:rPr lang="en-US" sz="1800" dirty="0" smtClean="0">
                <a:latin typeface="Arial" charset="0"/>
                <a:cs typeface="Arial" charset="0"/>
              </a:rPr>
              <a:t>Integrating systems and capabilities through collaboration with Industry</a:t>
            </a:r>
            <a:r>
              <a:rPr lang="en-US" sz="1800" dirty="0">
                <a:latin typeface="Arial" charset="0"/>
                <a:cs typeface="Arial" charset="0"/>
              </a:rPr>
              <a:t>, Academia, </a:t>
            </a:r>
            <a:r>
              <a:rPr lang="en-US" sz="1800" dirty="0" smtClean="0">
                <a:latin typeface="Arial" charset="0"/>
                <a:cs typeface="Arial" charset="0"/>
              </a:rPr>
              <a:t>and Government </a:t>
            </a:r>
          </a:p>
          <a:p>
            <a:pPr>
              <a:spcBef>
                <a:spcPts val="1200"/>
              </a:spcBef>
            </a:pPr>
            <a:r>
              <a:rPr lang="en-US" sz="2000" dirty="0" smtClean="0">
                <a:latin typeface="Arial" charset="0"/>
                <a:cs typeface="Arial" charset="0"/>
              </a:rPr>
              <a:t>Provides the </a:t>
            </a:r>
            <a:r>
              <a:rPr lang="en-US" sz="2000" dirty="0">
                <a:latin typeface="Arial" charset="0"/>
                <a:cs typeface="Arial" charset="0"/>
              </a:rPr>
              <a:t>gateway for National Airspace System upgrades, improvements, and operational </a:t>
            </a:r>
            <a:r>
              <a:rPr lang="en-US" sz="2000" dirty="0" smtClean="0">
                <a:latin typeface="Arial" charset="0"/>
                <a:cs typeface="Arial" charset="0"/>
              </a:rPr>
              <a:t>sustainment</a:t>
            </a:r>
            <a:endParaRPr lang="en-US" sz="2000" dirty="0">
              <a:latin typeface="Arial" charset="0"/>
              <a:cs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J:\Graphics\Presentations\Inside the Fence_2013_July\Aerial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9" y="0"/>
            <a:ext cx="9144001" cy="6105526"/>
          </a:xfrm>
          <a:prstGeom prst="rect">
            <a:avLst/>
          </a:prstGeom>
          <a:noFill/>
          <a:extLst>
            <a:ext uri="{909E8E84-426E-40DD-AFC4-6F175D3DCCD1}">
              <a14:hiddenFill xmlns:a14="http://schemas.microsoft.com/office/drawing/2010/main">
                <a:solidFill>
                  <a:srgbClr val="FFFFFF"/>
                </a:solidFill>
              </a14:hiddenFill>
            </a:ext>
          </a:extLst>
        </p:spPr>
      </p:pic>
      <p:sp>
        <p:nvSpPr>
          <p:cNvPr id="15363" name="Rectangle 2"/>
          <p:cNvSpPr>
            <a:spLocks noGrp="1" noChangeArrowheads="1"/>
          </p:cNvSpPr>
          <p:nvPr>
            <p:ph type="title" idx="4294967295"/>
          </p:nvPr>
        </p:nvSpPr>
        <p:spPr/>
        <p:txBody>
          <a:bodyPr>
            <a:normAutofit/>
          </a:bodyPr>
          <a:lstStyle/>
          <a:p>
            <a:pPr eaLnBrk="1" hangingPunct="1"/>
            <a:r>
              <a:rPr lang="en-US" dirty="0" smtClean="0"/>
              <a:t>WJHTC Quick Facts</a:t>
            </a:r>
          </a:p>
        </p:txBody>
      </p:sp>
      <p:sp>
        <p:nvSpPr>
          <p:cNvPr id="15364" name="Rectangle 3"/>
          <p:cNvSpPr>
            <a:spLocks noGrp="1" noChangeArrowheads="1"/>
          </p:cNvSpPr>
          <p:nvPr>
            <p:ph type="body" idx="4294967295"/>
          </p:nvPr>
        </p:nvSpPr>
        <p:spPr>
          <a:xfrm>
            <a:off x="495300" y="1524000"/>
            <a:ext cx="8050213" cy="4419600"/>
          </a:xfrm>
        </p:spPr>
        <p:txBody>
          <a:bodyPr>
            <a:normAutofit/>
          </a:bodyPr>
          <a:lstStyle/>
          <a:p>
            <a:pPr lvl="0" fontAlgn="base">
              <a:lnSpc>
                <a:spcPct val="90000"/>
              </a:lnSpc>
              <a:spcBef>
                <a:spcPts val="1800"/>
              </a:spcBef>
              <a:spcAft>
                <a:spcPct val="0"/>
              </a:spcAft>
              <a:buClrTx/>
              <a:buSzTx/>
              <a:defRPr/>
            </a:pPr>
            <a:r>
              <a:rPr lang="en-US" b="1" dirty="0" smtClean="0"/>
              <a:t>5,000 Acres</a:t>
            </a:r>
          </a:p>
          <a:p>
            <a:pPr lvl="0" fontAlgn="base">
              <a:lnSpc>
                <a:spcPct val="90000"/>
              </a:lnSpc>
              <a:spcBef>
                <a:spcPts val="1800"/>
              </a:spcBef>
              <a:spcAft>
                <a:spcPct val="0"/>
              </a:spcAft>
              <a:buClrTx/>
              <a:buSzTx/>
              <a:defRPr/>
            </a:pPr>
            <a:r>
              <a:rPr lang="en-US" b="1" dirty="0" smtClean="0"/>
              <a:t>250+ Buildings</a:t>
            </a:r>
          </a:p>
          <a:p>
            <a:pPr lvl="0" fontAlgn="base">
              <a:lnSpc>
                <a:spcPct val="90000"/>
              </a:lnSpc>
              <a:spcBef>
                <a:spcPts val="1800"/>
              </a:spcBef>
              <a:spcAft>
                <a:spcPct val="0"/>
              </a:spcAft>
              <a:buClrTx/>
              <a:buSzTx/>
              <a:defRPr/>
            </a:pPr>
            <a:r>
              <a:rPr lang="en-US" b="1" dirty="0" smtClean="0"/>
              <a:t>4,500 employees (3,000 FAA/Contractor)</a:t>
            </a:r>
          </a:p>
          <a:p>
            <a:pPr lvl="0" fontAlgn="base">
              <a:lnSpc>
                <a:spcPct val="90000"/>
              </a:lnSpc>
              <a:spcBef>
                <a:spcPts val="1800"/>
              </a:spcBef>
              <a:spcAft>
                <a:spcPct val="0"/>
              </a:spcAft>
              <a:buClrTx/>
              <a:buSzTx/>
              <a:defRPr/>
            </a:pPr>
            <a:r>
              <a:rPr lang="en-US" b="1" dirty="0" smtClean="0"/>
              <a:t>400,000 sq. ft</a:t>
            </a:r>
            <a:r>
              <a:rPr lang="en-US" b="1" dirty="0"/>
              <a:t>.</a:t>
            </a:r>
            <a:r>
              <a:rPr lang="en-US" b="1" dirty="0" smtClean="0"/>
              <a:t> laboratories</a:t>
            </a:r>
          </a:p>
          <a:p>
            <a:pPr lvl="0" fontAlgn="base">
              <a:lnSpc>
                <a:spcPct val="90000"/>
              </a:lnSpc>
              <a:spcBef>
                <a:spcPts val="1800"/>
              </a:spcBef>
              <a:spcAft>
                <a:spcPct val="0"/>
              </a:spcAft>
              <a:buClrTx/>
              <a:buSzTx/>
              <a:defRPr/>
            </a:pPr>
            <a:r>
              <a:rPr lang="en-US" b="1" dirty="0" smtClean="0"/>
              <a:t>“NAS under one roof”</a:t>
            </a:r>
          </a:p>
        </p:txBody>
      </p:sp>
      <p:sp>
        <p:nvSpPr>
          <p:cNvPr id="5" name="Slide Number Placeholder 7"/>
          <p:cNvSpPr>
            <a:spLocks noGrp="1"/>
          </p:cNvSpPr>
          <p:nvPr>
            <p:ph type="sldNum" sz="quarter" idx="4294967295"/>
          </p:nvPr>
        </p:nvSpPr>
        <p:spPr>
          <a:xfrm>
            <a:off x="7848600" y="6356350"/>
            <a:ext cx="838200" cy="365125"/>
          </a:xfrm>
          <a:prstGeom prst="rect">
            <a:avLst/>
          </a:prstGeom>
        </p:spPr>
        <p:txBody>
          <a:bodyPr/>
          <a:lstStyle/>
          <a:p>
            <a:fld id="{638D2534-4F29-4D6A-99CA-34A9E7D541B9}" type="slidenum">
              <a:rPr lang="en-US" smtClean="0"/>
              <a:pPr/>
              <a:t>4</a:t>
            </a:fld>
            <a:endParaRPr lang="en-US" dirty="0"/>
          </a:p>
        </p:txBody>
      </p:sp>
    </p:spTree>
    <p:extLst>
      <p:ext uri="{BB962C8B-B14F-4D97-AF65-F5344CB8AC3E}">
        <p14:creationId xmlns:p14="http://schemas.microsoft.com/office/powerpoint/2010/main" val="3990596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33" y="-13631"/>
            <a:ext cx="9195329" cy="6099740"/>
          </a:xfrm>
          <a:prstGeom prst="rect">
            <a:avLst/>
          </a:prstGeom>
        </p:spPr>
      </p:pic>
      <p:sp>
        <p:nvSpPr>
          <p:cNvPr id="84" name="Rectangle 83"/>
          <p:cNvSpPr/>
          <p:nvPr/>
        </p:nvSpPr>
        <p:spPr bwMode="auto">
          <a:xfrm>
            <a:off x="741213" y="4593914"/>
            <a:ext cx="7680960" cy="182880"/>
          </a:xfrm>
          <a:prstGeom prst="rect">
            <a:avLst/>
          </a:prstGeom>
          <a:gradFill>
            <a:gsLst>
              <a:gs pos="82000">
                <a:srgbClr val="4FCE1C">
                  <a:lumMod val="74000"/>
                  <a:alpha val="78000"/>
                </a:srgbClr>
              </a:gs>
              <a:gs pos="68000">
                <a:srgbClr val="6DB1C1"/>
              </a:gs>
              <a:gs pos="16000">
                <a:srgbClr val="4FCE1C">
                  <a:lumMod val="74000"/>
                  <a:alpha val="80000"/>
                </a:srgbClr>
              </a:gs>
              <a:gs pos="32000">
                <a:srgbClr val="6DB1C1"/>
              </a:gs>
            </a:gsLst>
            <a:lin ang="0" scaled="0"/>
          </a:gradFill>
          <a:ln>
            <a:noFill/>
          </a:ln>
          <a:effectLst>
            <a:outerShdw blurRad="50800" dist="38100" dir="2700000" algn="tl" rotWithShape="0">
              <a:prstClr val="black">
                <a:alpha val="40000"/>
              </a:prstClr>
            </a:outerShdw>
            <a:reflection blurRad="50800" stA="47000" endPos="77000" dir="5400000" sy="-100000" algn="bl" rotWithShape="0"/>
          </a:effectLst>
          <a:scene3d>
            <a:camera prst="orthographicFront">
              <a:rot lat="0" lon="0" rev="0"/>
            </a:camera>
            <a:lightRig rig="threePt" dir="t"/>
          </a:scene3d>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2" name="Left Bracket 51"/>
          <p:cNvSpPr/>
          <p:nvPr/>
        </p:nvSpPr>
        <p:spPr bwMode="auto">
          <a:xfrm rot="16200000">
            <a:off x="4393750" y="3646180"/>
            <a:ext cx="369501" cy="7657803"/>
          </a:xfrm>
          <a:prstGeom prst="leftBracket">
            <a:avLst/>
          </a:prstGeom>
          <a:noFill/>
          <a:ln w="38100" cap="flat" cmpd="sng" algn="ctr">
            <a:solidFill>
              <a:schemeClr val="bg1"/>
            </a:solidFill>
            <a:prstDash val="solid"/>
            <a:round/>
            <a:headEnd type="none" w="med" len="med"/>
            <a:tailEnd type="none" w="med" len="med"/>
          </a:ln>
          <a:effectLst>
            <a:outerShdw blurRad="25400" dist="12700" dir="2700000" algn="ctr" rotWithShape="0">
              <a:schemeClr val="bg2">
                <a:alpha val="50000"/>
              </a:schemeClr>
            </a:outerShdw>
          </a:effectLst>
          <a:scene3d>
            <a:camera prst="orthographicFront"/>
            <a:lightRig rig="threePt" dir="t"/>
          </a:scene3d>
          <a:sp3d>
            <a:bevelT h="44450"/>
          </a:sp3d>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 name="Slide Number Placeholder 3"/>
          <p:cNvSpPr>
            <a:spLocks noGrp="1"/>
          </p:cNvSpPr>
          <p:nvPr>
            <p:ph type="sldNum" sz="quarter" idx="4294967295"/>
          </p:nvPr>
        </p:nvSpPr>
        <p:spPr>
          <a:xfrm>
            <a:off x="6636504" y="6248400"/>
            <a:ext cx="1905000" cy="457200"/>
          </a:xfrm>
          <a:prstGeom prst="rect">
            <a:avLst/>
          </a:prstGeom>
        </p:spPr>
        <p:txBody>
          <a:bodyPr/>
          <a:lstStyle/>
          <a:p>
            <a:fld id="{78D3ABA1-EA94-43C0-B992-7CBCC31144F1}" type="slidenum">
              <a:rPr lang="en-US" smtClean="0"/>
              <a:pPr/>
              <a:t>5</a:t>
            </a:fld>
            <a:endParaRPr lang="en-US" dirty="0"/>
          </a:p>
        </p:txBody>
      </p:sp>
      <p:sp>
        <p:nvSpPr>
          <p:cNvPr id="6" name="Title 1"/>
          <p:cNvSpPr>
            <a:spLocks noGrp="1"/>
          </p:cNvSpPr>
          <p:nvPr>
            <p:ph type="title"/>
          </p:nvPr>
        </p:nvSpPr>
        <p:spPr>
          <a:xfrm>
            <a:off x="457349" y="0"/>
            <a:ext cx="8472488" cy="609600"/>
          </a:xfrm>
        </p:spPr>
        <p:txBody>
          <a:bodyPr/>
          <a:lstStyle/>
          <a:p>
            <a:pPr algn="ctr"/>
            <a:r>
              <a:rPr lang="en-US" sz="3200" dirty="0" smtClean="0"/>
              <a:t>Research </a:t>
            </a:r>
            <a:r>
              <a:rPr lang="en-US" sz="3200" dirty="0"/>
              <a:t>&amp; Development</a:t>
            </a:r>
          </a:p>
        </p:txBody>
      </p:sp>
      <p:grpSp>
        <p:nvGrpSpPr>
          <p:cNvPr id="5" name="Group 4"/>
          <p:cNvGrpSpPr/>
          <p:nvPr/>
        </p:nvGrpSpPr>
        <p:grpSpPr>
          <a:xfrm>
            <a:off x="403280" y="1545119"/>
            <a:ext cx="1193800" cy="1114789"/>
            <a:chOff x="355368" y="1738701"/>
            <a:chExt cx="1193800" cy="1114789"/>
          </a:xfrm>
        </p:grpSpPr>
        <p:sp>
          <p:nvSpPr>
            <p:cNvPr id="7" name="TextBox 6"/>
            <p:cNvSpPr txBox="1"/>
            <p:nvPr/>
          </p:nvSpPr>
          <p:spPr bwMode="auto">
            <a:xfrm>
              <a:off x="355368" y="2437992"/>
              <a:ext cx="1193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ts val="0"/>
                </a:spcBef>
                <a:buFontTx/>
                <a:buNone/>
              </a:pPr>
              <a:r>
                <a:rPr lang="en-US" sz="1050" b="1" dirty="0" smtClean="0"/>
                <a:t>Airport and Terminal</a:t>
              </a:r>
              <a:endParaRPr lang="en-US" sz="1050" b="1" dirty="0"/>
            </a:p>
          </p:txBody>
        </p:sp>
        <p:pic>
          <p:nvPicPr>
            <p:cNvPr id="21" name="Picture 2" descr="M:\Graphics\Diagrams\EndToEnd_7phasesofFlight\2016_August\images\01_airport_markin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01" y="1738701"/>
              <a:ext cx="918534" cy="6963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4" name="Group 1023"/>
          <p:cNvGrpSpPr/>
          <p:nvPr/>
        </p:nvGrpSpPr>
        <p:grpSpPr>
          <a:xfrm>
            <a:off x="168917" y="2726532"/>
            <a:ext cx="1193800" cy="953207"/>
            <a:chOff x="77803" y="2132208"/>
            <a:chExt cx="1193800" cy="953207"/>
          </a:xfrm>
        </p:grpSpPr>
        <p:sp>
          <p:nvSpPr>
            <p:cNvPr id="9" name="TextBox 8"/>
            <p:cNvSpPr txBox="1"/>
            <p:nvPr/>
          </p:nvSpPr>
          <p:spPr bwMode="auto">
            <a:xfrm>
              <a:off x="77803" y="2831499"/>
              <a:ext cx="11938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ts val="0"/>
                </a:spcBef>
                <a:buFontTx/>
                <a:buNone/>
              </a:pPr>
              <a:r>
                <a:rPr lang="en-US" sz="1050" b="1" dirty="0" smtClean="0"/>
                <a:t>Pavement</a:t>
              </a:r>
              <a:endParaRPr lang="en-US" sz="1050" b="1" dirty="0"/>
            </a:p>
          </p:txBody>
        </p:sp>
        <p:pic>
          <p:nvPicPr>
            <p:cNvPr id="22" name="Picture 3" descr="M:\Graphics\Diagrams\EndToEnd_7phasesofFlight\2016_August\images\02_pave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220" y="2132208"/>
              <a:ext cx="918534" cy="6963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 name="Group 91"/>
          <p:cNvGrpSpPr/>
          <p:nvPr/>
        </p:nvGrpSpPr>
        <p:grpSpPr>
          <a:xfrm>
            <a:off x="4556579" y="1349642"/>
            <a:ext cx="1193800" cy="1114789"/>
            <a:chOff x="4621630" y="1349642"/>
            <a:chExt cx="1193800" cy="1114789"/>
          </a:xfrm>
        </p:grpSpPr>
        <p:sp>
          <p:nvSpPr>
            <p:cNvPr id="8" name="TextBox 7"/>
            <p:cNvSpPr txBox="1"/>
            <p:nvPr/>
          </p:nvSpPr>
          <p:spPr bwMode="auto">
            <a:xfrm>
              <a:off x="4621630" y="2048933"/>
              <a:ext cx="1193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ts val="0"/>
                </a:spcBef>
                <a:buFontTx/>
                <a:buNone/>
              </a:pPr>
              <a:r>
                <a:rPr lang="en-US" sz="1050" b="1" dirty="0" smtClean="0"/>
                <a:t>Aircraft</a:t>
              </a:r>
            </a:p>
            <a:p>
              <a:pPr algn="ctr">
                <a:spcBef>
                  <a:spcPts val="0"/>
                </a:spcBef>
                <a:buFontTx/>
                <a:buNone/>
              </a:pPr>
              <a:r>
                <a:rPr lang="en-US" sz="1050" b="1" dirty="0" smtClean="0"/>
                <a:t>Structures</a:t>
              </a:r>
              <a:endParaRPr lang="en-US" sz="1050" b="1" dirty="0"/>
            </a:p>
          </p:txBody>
        </p:sp>
        <p:pic>
          <p:nvPicPr>
            <p:cNvPr id="23" name="Picture 4" descr="M:\Graphics\Diagrams\EndToEnd_7phasesofFlight\2016_August\images\03_structu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8690" y="1349642"/>
              <a:ext cx="918534" cy="69638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bwMode="auto">
          <a:xfrm>
            <a:off x="6810554" y="2250756"/>
            <a:ext cx="11938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ts val="0"/>
              </a:spcBef>
              <a:buFontTx/>
              <a:buNone/>
            </a:pPr>
            <a:r>
              <a:rPr lang="en-US" sz="1050" b="1" dirty="0" smtClean="0"/>
              <a:t>Digital Systems</a:t>
            </a:r>
            <a:endParaRPr lang="en-US" sz="1050" b="1" dirty="0"/>
          </a:p>
        </p:txBody>
      </p:sp>
      <p:pic>
        <p:nvPicPr>
          <p:cNvPr id="25" name="Picture 6" descr="M:\Graphics\Diagrams\EndToEnd_7phasesofFlight\2016_August\images\05_digital_system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7780" y="1504940"/>
            <a:ext cx="918534" cy="696380"/>
          </a:xfrm>
          <a:prstGeom prst="rect">
            <a:avLst/>
          </a:prstGeom>
          <a:noFill/>
          <a:effectLst>
            <a:outerShdw blurRad="114300" dist="63500" dir="2700000" algn="ctr" rotWithShape="0">
              <a:schemeClr val="tx1">
                <a:alpha val="52000"/>
              </a:schemeClr>
            </a:outerShdw>
          </a:effectLst>
          <a:extLst>
            <a:ext uri="{909E8E84-426E-40DD-AFC4-6F175D3DCCD1}">
              <a14:hiddenFill xmlns:a14="http://schemas.microsoft.com/office/drawing/2010/main">
                <a:solidFill>
                  <a:srgbClr val="FFFFFF"/>
                </a:solidFill>
              </a14:hiddenFill>
            </a:ext>
          </a:extLst>
        </p:spPr>
      </p:pic>
      <p:grpSp>
        <p:nvGrpSpPr>
          <p:cNvPr id="90" name="Group 89"/>
          <p:cNvGrpSpPr/>
          <p:nvPr/>
        </p:nvGrpSpPr>
        <p:grpSpPr>
          <a:xfrm>
            <a:off x="7876314" y="1838890"/>
            <a:ext cx="1193800" cy="953207"/>
            <a:chOff x="6822813" y="1730642"/>
            <a:chExt cx="1193800" cy="953207"/>
          </a:xfrm>
        </p:grpSpPr>
        <p:sp>
          <p:nvSpPr>
            <p:cNvPr id="12" name="TextBox 11"/>
            <p:cNvSpPr txBox="1"/>
            <p:nvPr/>
          </p:nvSpPr>
          <p:spPr bwMode="auto">
            <a:xfrm>
              <a:off x="6822813" y="2429933"/>
              <a:ext cx="11938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ts val="0"/>
                </a:spcBef>
                <a:buFontTx/>
                <a:buNone/>
              </a:pPr>
              <a:r>
                <a:rPr lang="en-US" sz="1050" b="1" dirty="0" smtClean="0"/>
                <a:t>Weather</a:t>
              </a:r>
              <a:endParaRPr lang="en-US" sz="1050" b="1" dirty="0"/>
            </a:p>
          </p:txBody>
        </p:sp>
        <p:pic>
          <p:nvPicPr>
            <p:cNvPr id="26" name="Picture 7" descr="M:\Graphics\Diagrams\EndToEnd_7phasesofFlight\2016_August\images\06_weath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7802" y="1730642"/>
              <a:ext cx="918534" cy="69638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bwMode="auto">
          <a:xfrm>
            <a:off x="1454073" y="5585539"/>
            <a:ext cx="115547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ts val="0"/>
              </a:spcBef>
              <a:buFontTx/>
              <a:buNone/>
            </a:pPr>
            <a:r>
              <a:rPr lang="en-US" sz="1050" b="1" dirty="0" smtClean="0"/>
              <a:t>Human Factors</a:t>
            </a:r>
            <a:endParaRPr lang="en-US" sz="1050" b="1" dirty="0"/>
          </a:p>
        </p:txBody>
      </p:sp>
      <p:pic>
        <p:nvPicPr>
          <p:cNvPr id="27" name="Picture 8" descr="M:\Graphics\Diagrams\EndToEnd_7phasesofFlight\2016_August\images\07_human_factor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4073" y="4657825"/>
            <a:ext cx="1155479" cy="927714"/>
          </a:xfrm>
          <a:prstGeom prst="rect">
            <a:avLst/>
          </a:prstGeom>
          <a:noFill/>
          <a:ln w="0">
            <a:solidFill>
              <a:schemeClr val="tx1"/>
            </a:solidFill>
          </a:ln>
          <a:effectLst>
            <a:outerShdw blurRad="114300" dist="63500" dir="2700000" algn="ctr" rotWithShape="0">
              <a:schemeClr val="tx1">
                <a:alpha val="52000"/>
              </a:schemeClr>
            </a:outerShdw>
          </a:effectLst>
          <a:extLst>
            <a:ext uri="{909E8E84-426E-40DD-AFC4-6F175D3DCCD1}">
              <a14:hiddenFill xmlns:a14="http://schemas.microsoft.com/office/drawing/2010/main">
                <a:solidFill>
                  <a:srgbClr val="FFFFFF"/>
                </a:solidFill>
              </a14:hiddenFill>
            </a:ext>
          </a:extLst>
        </p:spPr>
      </p:pic>
      <p:grpSp>
        <p:nvGrpSpPr>
          <p:cNvPr id="91" name="Group 90"/>
          <p:cNvGrpSpPr/>
          <p:nvPr/>
        </p:nvGrpSpPr>
        <p:grpSpPr>
          <a:xfrm>
            <a:off x="5740562" y="854148"/>
            <a:ext cx="1193800" cy="950295"/>
            <a:chOff x="5713550" y="1423492"/>
            <a:chExt cx="1193800" cy="950295"/>
          </a:xfrm>
        </p:grpSpPr>
        <p:sp>
          <p:nvSpPr>
            <p:cNvPr id="16" name="TextBox 15"/>
            <p:cNvSpPr txBox="1"/>
            <p:nvPr/>
          </p:nvSpPr>
          <p:spPr bwMode="auto">
            <a:xfrm>
              <a:off x="5713550" y="2119871"/>
              <a:ext cx="11938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ts val="0"/>
                </a:spcBef>
                <a:buFontTx/>
                <a:buNone/>
              </a:pPr>
              <a:r>
                <a:rPr lang="en-US" sz="1050" b="1" dirty="0" smtClean="0"/>
                <a:t>Propulsions</a:t>
              </a:r>
              <a:endParaRPr lang="en-US" sz="1050" b="1" dirty="0"/>
            </a:p>
          </p:txBody>
        </p:sp>
        <p:pic>
          <p:nvPicPr>
            <p:cNvPr id="29" name="Picture 10" descr="M:\Graphics\Diagrams\EndToEnd_7phasesofFlight\2016_August\images\09_propulsion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53490" y="1423492"/>
              <a:ext cx="918534" cy="6963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4" name="Group 93"/>
          <p:cNvGrpSpPr/>
          <p:nvPr/>
        </p:nvGrpSpPr>
        <p:grpSpPr>
          <a:xfrm>
            <a:off x="3492683" y="902835"/>
            <a:ext cx="1193800" cy="950295"/>
            <a:chOff x="2314278" y="1425842"/>
            <a:chExt cx="1193800" cy="950295"/>
          </a:xfrm>
        </p:grpSpPr>
        <p:sp>
          <p:nvSpPr>
            <p:cNvPr id="15" name="TextBox 14"/>
            <p:cNvSpPr txBox="1"/>
            <p:nvPr/>
          </p:nvSpPr>
          <p:spPr bwMode="auto">
            <a:xfrm>
              <a:off x="2314278" y="2122221"/>
              <a:ext cx="1193800" cy="253916"/>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ts val="0"/>
                </a:spcBef>
                <a:buFontTx/>
                <a:buNone/>
              </a:pPr>
              <a:r>
                <a:rPr lang="en-US" sz="1050" b="1" dirty="0" smtClean="0"/>
                <a:t>Fire Safety</a:t>
              </a:r>
              <a:endParaRPr lang="en-US" sz="1050" b="1" dirty="0"/>
            </a:p>
          </p:txBody>
        </p:sp>
        <p:pic>
          <p:nvPicPr>
            <p:cNvPr id="30" name="Picture 11" descr="M:\Graphics\Diagrams\EndToEnd_7phasesofFlight\2016_August\images\10_fire_safety.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6983" y="1425842"/>
              <a:ext cx="918534" cy="696380"/>
            </a:xfrm>
            <a:prstGeom prst="rect">
              <a:avLst/>
            </a:prstGeom>
            <a:noFill/>
            <a:ln w="0">
              <a:solidFill>
                <a:schemeClr val="tx1"/>
              </a:solidFill>
            </a:ln>
            <a:extLst>
              <a:ext uri="{909E8E84-426E-40DD-AFC4-6F175D3DCCD1}">
                <a14:hiddenFill xmlns:a14="http://schemas.microsoft.com/office/drawing/2010/main">
                  <a:solidFill>
                    <a:srgbClr val="FFFFFF"/>
                  </a:solidFill>
                </a14:hiddenFill>
              </a:ext>
            </a:extLst>
          </p:spPr>
        </p:pic>
      </p:grpSp>
      <p:grpSp>
        <p:nvGrpSpPr>
          <p:cNvPr id="93" name="Group 92"/>
          <p:cNvGrpSpPr/>
          <p:nvPr/>
        </p:nvGrpSpPr>
        <p:grpSpPr>
          <a:xfrm>
            <a:off x="2374176" y="1402933"/>
            <a:ext cx="1193800" cy="950295"/>
            <a:chOff x="3460596" y="1349641"/>
            <a:chExt cx="1193800" cy="950295"/>
          </a:xfrm>
        </p:grpSpPr>
        <p:sp>
          <p:nvSpPr>
            <p:cNvPr id="17" name="TextBox 16"/>
            <p:cNvSpPr txBox="1"/>
            <p:nvPr/>
          </p:nvSpPr>
          <p:spPr bwMode="auto">
            <a:xfrm>
              <a:off x="3460596" y="2046020"/>
              <a:ext cx="11938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ts val="0"/>
                </a:spcBef>
                <a:buFontTx/>
                <a:buNone/>
              </a:pPr>
              <a:r>
                <a:rPr lang="en-US" sz="1050" b="1" dirty="0" smtClean="0"/>
                <a:t>UAS</a:t>
              </a:r>
              <a:endParaRPr lang="en-US" sz="1050" b="1" dirty="0"/>
            </a:p>
          </p:txBody>
        </p:sp>
        <p:pic>
          <p:nvPicPr>
            <p:cNvPr id="31" name="Picture 12" descr="M:\Graphics\Diagrams\EndToEnd_7phasesofFlight\2016_August\images\11_UA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6066" y="1349641"/>
              <a:ext cx="918534" cy="6963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 name="Group 88"/>
          <p:cNvGrpSpPr/>
          <p:nvPr/>
        </p:nvGrpSpPr>
        <p:grpSpPr>
          <a:xfrm>
            <a:off x="8011427" y="2958457"/>
            <a:ext cx="1193800" cy="950295"/>
            <a:chOff x="7915663" y="2117158"/>
            <a:chExt cx="1193800" cy="950295"/>
          </a:xfrm>
        </p:grpSpPr>
        <p:sp>
          <p:nvSpPr>
            <p:cNvPr id="18" name="TextBox 17"/>
            <p:cNvSpPr txBox="1"/>
            <p:nvPr/>
          </p:nvSpPr>
          <p:spPr bwMode="auto">
            <a:xfrm>
              <a:off x="7915663" y="2813537"/>
              <a:ext cx="11938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ts val="0"/>
                </a:spcBef>
                <a:buFontTx/>
                <a:buNone/>
              </a:pPr>
              <a:r>
                <a:rPr lang="en-US" sz="1050" b="1" dirty="0" smtClean="0"/>
                <a:t>Icing</a:t>
              </a:r>
              <a:endParaRPr lang="en-US" sz="1050" b="1" dirty="0"/>
            </a:p>
          </p:txBody>
        </p:sp>
        <p:pic>
          <p:nvPicPr>
            <p:cNvPr id="32" name="Picture 13" descr="M:\Graphics\Diagrams\EndToEnd_7phasesofFlight\2016_August\images\12_deicing.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50832" y="2117158"/>
              <a:ext cx="918534" cy="6963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p:cNvGrpSpPr/>
          <p:nvPr/>
        </p:nvGrpSpPr>
        <p:grpSpPr>
          <a:xfrm>
            <a:off x="3352800" y="4668780"/>
            <a:ext cx="1190957" cy="1181630"/>
            <a:chOff x="3492682" y="4668780"/>
            <a:chExt cx="1190957" cy="1181630"/>
          </a:xfrm>
        </p:grpSpPr>
        <p:sp>
          <p:nvSpPr>
            <p:cNvPr id="19" name="TextBox 18"/>
            <p:cNvSpPr txBox="1"/>
            <p:nvPr/>
          </p:nvSpPr>
          <p:spPr bwMode="auto">
            <a:xfrm>
              <a:off x="3492682" y="5596494"/>
              <a:ext cx="119095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ts val="0"/>
                </a:spcBef>
                <a:buFontTx/>
                <a:buNone/>
              </a:pPr>
              <a:r>
                <a:rPr lang="en-US" sz="1050" b="1" dirty="0" smtClean="0"/>
                <a:t>Cyber Security</a:t>
              </a:r>
              <a:endParaRPr lang="en-US" sz="1050" b="1" dirty="0"/>
            </a:p>
          </p:txBody>
        </p:sp>
        <p:pic>
          <p:nvPicPr>
            <p:cNvPr id="33" name="Picture 14" descr="M:\Graphics\Diagrams\EndToEnd_7phasesofFlight\2016_August\images\13_cyber_security.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8919" y="4668780"/>
              <a:ext cx="1163135" cy="911388"/>
            </a:xfrm>
            <a:prstGeom prst="rect">
              <a:avLst/>
            </a:prstGeom>
            <a:noFill/>
            <a:effectLst>
              <a:outerShdw blurRad="114300" dist="63500" dir="2700000" algn="ctr" rotWithShape="0">
                <a:schemeClr val="tx1">
                  <a:alpha val="52000"/>
                </a:schemeClr>
              </a:outerShdw>
            </a:effectLst>
            <a:extLst>
              <a:ext uri="{909E8E84-426E-40DD-AFC4-6F175D3DCCD1}">
                <a14:hiddenFill xmlns:a14="http://schemas.microsoft.com/office/drawing/2010/main">
                  <a:solidFill>
                    <a:srgbClr val="FFFFFF"/>
                  </a:solidFill>
                </a14:hiddenFill>
              </a:ext>
            </a:extLst>
          </p:spPr>
        </p:pic>
      </p:grpSp>
      <p:grpSp>
        <p:nvGrpSpPr>
          <p:cNvPr id="64" name="Group 63"/>
          <p:cNvGrpSpPr/>
          <p:nvPr/>
        </p:nvGrpSpPr>
        <p:grpSpPr>
          <a:xfrm>
            <a:off x="5157922" y="4660580"/>
            <a:ext cx="1166678" cy="1317518"/>
            <a:chOff x="5157922" y="4660580"/>
            <a:chExt cx="1166678" cy="1317518"/>
          </a:xfrm>
        </p:grpSpPr>
        <p:sp>
          <p:nvSpPr>
            <p:cNvPr id="20" name="TextBox 19"/>
            <p:cNvSpPr txBox="1"/>
            <p:nvPr/>
          </p:nvSpPr>
          <p:spPr bwMode="auto">
            <a:xfrm>
              <a:off x="5157922" y="5562600"/>
              <a:ext cx="116667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ts val="0"/>
                </a:spcBef>
                <a:buFontTx/>
                <a:buNone/>
              </a:pPr>
              <a:r>
                <a:rPr lang="en-US" sz="1050" b="1" dirty="0" smtClean="0"/>
                <a:t>System Safety</a:t>
              </a:r>
            </a:p>
            <a:p>
              <a:pPr algn="ctr">
                <a:spcBef>
                  <a:spcPts val="0"/>
                </a:spcBef>
                <a:buFontTx/>
                <a:buNone/>
              </a:pPr>
              <a:r>
                <a:rPr lang="en-US" sz="1050" b="1" dirty="0" smtClean="0"/>
                <a:t>Management</a:t>
              </a:r>
            </a:p>
          </p:txBody>
        </p:sp>
        <p:pic>
          <p:nvPicPr>
            <p:cNvPr id="34" name="Picture 15" descr="M:\Graphics\Diagrams\EndToEnd_7phasesofFlight\2016_August\images\14_safety_mngt_sys.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7922" y="4660580"/>
              <a:ext cx="1166678" cy="901280"/>
            </a:xfrm>
            <a:prstGeom prst="rect">
              <a:avLst/>
            </a:prstGeom>
            <a:noFill/>
            <a:effectLst>
              <a:outerShdw blurRad="114300" dist="63500" dir="2700000" algn="ctr" rotWithShape="0">
                <a:schemeClr val="tx1">
                  <a:alpha val="52000"/>
                </a:schemeClr>
              </a:outerShdw>
            </a:effectLst>
            <a:extLst>
              <a:ext uri="{909E8E84-426E-40DD-AFC4-6F175D3DCCD1}">
                <a14:hiddenFill xmlns:a14="http://schemas.microsoft.com/office/drawing/2010/main">
                  <a:solidFill>
                    <a:srgbClr val="FFFFFF"/>
                  </a:solidFill>
                </a14:hiddenFill>
              </a:ext>
            </a:extLst>
          </p:spPr>
        </p:pic>
      </p:grpSp>
      <p:cxnSp>
        <p:nvCxnSpPr>
          <p:cNvPr id="35" name="Straight Connector 34"/>
          <p:cNvCxnSpPr/>
          <p:nvPr/>
        </p:nvCxnSpPr>
        <p:spPr bwMode="auto">
          <a:xfrm>
            <a:off x="1411535" y="2256682"/>
            <a:ext cx="722065" cy="1343191"/>
          </a:xfrm>
          <a:prstGeom prst="line">
            <a:avLst/>
          </a:prstGeom>
          <a:ln>
            <a:solidFill>
              <a:schemeClr val="bg1"/>
            </a:solidFill>
            <a:headEnd type="oval" w="sm" len="sm"/>
            <a:tailEnd type="oval" w="sm" len="sm"/>
          </a:ln>
          <a:effectLst>
            <a:outerShdw blurRad="38100" dist="12700" dir="8100000" algn="tr" rotWithShape="0">
              <a:schemeClr val="tx1">
                <a:alpha val="65000"/>
              </a:schemeClr>
            </a:outerShdw>
          </a:effectLst>
          <a:extLst/>
        </p:spPr>
        <p:style>
          <a:lnRef idx="1">
            <a:schemeClr val="accent3"/>
          </a:lnRef>
          <a:fillRef idx="0">
            <a:schemeClr val="accent3"/>
          </a:fillRef>
          <a:effectRef idx="0">
            <a:schemeClr val="accent3"/>
          </a:effectRef>
          <a:fontRef idx="minor">
            <a:schemeClr val="tx1"/>
          </a:fontRef>
        </p:style>
      </p:cxnSp>
      <p:cxnSp>
        <p:nvCxnSpPr>
          <p:cNvPr id="38" name="Straight Connector 37"/>
          <p:cNvCxnSpPr>
            <a:stCxn id="54" idx="0"/>
          </p:cNvCxnSpPr>
          <p:nvPr/>
        </p:nvCxnSpPr>
        <p:spPr bwMode="auto">
          <a:xfrm>
            <a:off x="1959617" y="1494358"/>
            <a:ext cx="414559" cy="2105515"/>
          </a:xfrm>
          <a:prstGeom prst="line">
            <a:avLst/>
          </a:prstGeom>
          <a:ln>
            <a:solidFill>
              <a:schemeClr val="bg1"/>
            </a:solidFill>
            <a:headEnd type="oval" w="sm" len="sm"/>
            <a:tailEnd type="oval" w="sm" len="sm"/>
          </a:ln>
          <a:effectLst>
            <a:outerShdw blurRad="38100" dist="12700" dir="8100000" algn="tr" rotWithShape="0">
              <a:schemeClr val="tx1">
                <a:alpha val="65000"/>
              </a:schemeClr>
            </a:outerShdw>
          </a:effectLst>
          <a:extLst/>
        </p:spPr>
        <p:style>
          <a:lnRef idx="1">
            <a:schemeClr val="accent3"/>
          </a:lnRef>
          <a:fillRef idx="0">
            <a:schemeClr val="accent3"/>
          </a:fillRef>
          <a:effectRef idx="0">
            <a:schemeClr val="accent3"/>
          </a:effectRef>
          <a:fontRef idx="minor">
            <a:schemeClr val="tx1"/>
          </a:fontRef>
        </p:style>
      </p:cxnSp>
      <p:cxnSp>
        <p:nvCxnSpPr>
          <p:cNvPr id="40" name="Straight Connector 39"/>
          <p:cNvCxnSpPr/>
          <p:nvPr/>
        </p:nvCxnSpPr>
        <p:spPr bwMode="auto">
          <a:xfrm flipH="1">
            <a:off x="2895600" y="2094858"/>
            <a:ext cx="270352" cy="1535293"/>
          </a:xfrm>
          <a:prstGeom prst="line">
            <a:avLst/>
          </a:prstGeom>
          <a:ln>
            <a:solidFill>
              <a:schemeClr val="bg1"/>
            </a:solidFill>
            <a:headEnd type="oval" w="sm" len="sm"/>
            <a:tailEnd type="oval" w="sm" len="sm"/>
          </a:ln>
          <a:effectLst>
            <a:outerShdw blurRad="38100" dist="12700" dir="8100000" algn="tr" rotWithShape="0">
              <a:schemeClr val="tx1">
                <a:alpha val="65000"/>
              </a:schemeClr>
            </a:outerShdw>
          </a:effectLst>
          <a:extLst/>
        </p:spPr>
        <p:style>
          <a:lnRef idx="1">
            <a:schemeClr val="accent3"/>
          </a:lnRef>
          <a:fillRef idx="0">
            <a:schemeClr val="accent3"/>
          </a:fillRef>
          <a:effectRef idx="0">
            <a:schemeClr val="accent3"/>
          </a:effectRef>
          <a:fontRef idx="minor">
            <a:schemeClr val="tx1"/>
          </a:fontRef>
        </p:style>
      </p:cxnSp>
      <p:cxnSp>
        <p:nvCxnSpPr>
          <p:cNvPr id="42" name="Straight Connector 41"/>
          <p:cNvCxnSpPr/>
          <p:nvPr/>
        </p:nvCxnSpPr>
        <p:spPr bwMode="auto">
          <a:xfrm flipH="1">
            <a:off x="3432818" y="1599215"/>
            <a:ext cx="246198" cy="1609009"/>
          </a:xfrm>
          <a:prstGeom prst="line">
            <a:avLst/>
          </a:prstGeom>
          <a:ln>
            <a:solidFill>
              <a:schemeClr val="bg1"/>
            </a:solidFill>
            <a:headEnd type="oval" w="sm" len="sm"/>
            <a:tailEnd type="oval" w="sm" len="sm"/>
          </a:ln>
          <a:effectLst>
            <a:outerShdw blurRad="38100" dist="12700" dir="8100000" algn="tr" rotWithShape="0">
              <a:schemeClr val="tx1">
                <a:alpha val="65000"/>
              </a:schemeClr>
            </a:outerShdw>
          </a:effectLst>
          <a:extLst/>
        </p:spPr>
        <p:style>
          <a:lnRef idx="1">
            <a:schemeClr val="accent3"/>
          </a:lnRef>
          <a:fillRef idx="0">
            <a:schemeClr val="accent3"/>
          </a:fillRef>
          <a:effectRef idx="0">
            <a:schemeClr val="accent3"/>
          </a:effectRef>
          <a:fontRef idx="minor">
            <a:schemeClr val="tx1"/>
          </a:fontRef>
        </p:style>
      </p:cxnSp>
      <p:cxnSp>
        <p:nvCxnSpPr>
          <p:cNvPr id="44" name="Straight Connector 43"/>
          <p:cNvCxnSpPr/>
          <p:nvPr/>
        </p:nvCxnSpPr>
        <p:spPr bwMode="auto">
          <a:xfrm flipH="1">
            <a:off x="4572000" y="1980463"/>
            <a:ext cx="180109" cy="1090983"/>
          </a:xfrm>
          <a:prstGeom prst="line">
            <a:avLst/>
          </a:prstGeom>
          <a:ln>
            <a:solidFill>
              <a:schemeClr val="bg1"/>
            </a:solidFill>
            <a:headEnd type="oval" w="sm" len="sm"/>
            <a:tailEnd type="oval" w="sm" len="sm"/>
          </a:ln>
          <a:effectLst>
            <a:outerShdw blurRad="38100" dist="12700" dir="8100000" algn="tr" rotWithShape="0">
              <a:schemeClr val="tx1">
                <a:alpha val="65000"/>
              </a:schemeClr>
            </a:outerShdw>
          </a:effectLst>
          <a:extLst/>
        </p:spPr>
        <p:style>
          <a:lnRef idx="1">
            <a:schemeClr val="accent3"/>
          </a:lnRef>
          <a:fillRef idx="0">
            <a:schemeClr val="accent3"/>
          </a:fillRef>
          <a:effectRef idx="0">
            <a:schemeClr val="accent3"/>
          </a:effectRef>
          <a:fontRef idx="minor">
            <a:schemeClr val="tx1"/>
          </a:fontRef>
        </p:style>
      </p:cxnSp>
      <p:cxnSp>
        <p:nvCxnSpPr>
          <p:cNvPr id="46" name="Straight Connector 45"/>
          <p:cNvCxnSpPr/>
          <p:nvPr/>
        </p:nvCxnSpPr>
        <p:spPr bwMode="auto">
          <a:xfrm flipH="1">
            <a:off x="6870073" y="2395028"/>
            <a:ext cx="1111306" cy="690387"/>
          </a:xfrm>
          <a:prstGeom prst="line">
            <a:avLst/>
          </a:prstGeom>
          <a:ln>
            <a:solidFill>
              <a:schemeClr val="bg1"/>
            </a:solidFill>
            <a:headEnd type="oval" w="sm" len="sm"/>
            <a:tailEnd type="oval" w="sm" len="sm"/>
          </a:ln>
          <a:effectLst>
            <a:outerShdw blurRad="38100" dist="12700" dir="8100000" algn="tr" rotWithShape="0">
              <a:schemeClr val="tx1">
                <a:alpha val="65000"/>
              </a:schemeClr>
            </a:outerShdw>
          </a:effectLst>
          <a:extLst/>
        </p:spPr>
        <p:style>
          <a:lnRef idx="1">
            <a:schemeClr val="accent3"/>
          </a:lnRef>
          <a:fillRef idx="0">
            <a:schemeClr val="accent3"/>
          </a:fillRef>
          <a:effectRef idx="0">
            <a:schemeClr val="accent3"/>
          </a:effectRef>
          <a:fontRef idx="minor">
            <a:schemeClr val="tx1"/>
          </a:fontRef>
        </p:style>
      </p:cxnSp>
      <p:cxnSp>
        <p:nvCxnSpPr>
          <p:cNvPr id="66" name="Straight Connector 65"/>
          <p:cNvCxnSpPr/>
          <p:nvPr/>
        </p:nvCxnSpPr>
        <p:spPr bwMode="auto">
          <a:xfrm flipH="1">
            <a:off x="5736866" y="1550528"/>
            <a:ext cx="152966" cy="1734071"/>
          </a:xfrm>
          <a:prstGeom prst="line">
            <a:avLst/>
          </a:prstGeom>
          <a:ln>
            <a:solidFill>
              <a:schemeClr val="bg1"/>
            </a:solidFill>
            <a:headEnd type="oval" w="sm" len="sm"/>
            <a:tailEnd type="oval" w="sm" len="sm"/>
          </a:ln>
          <a:effectLst>
            <a:outerShdw blurRad="38100" dist="12700" dir="8100000" algn="tr" rotWithShape="0">
              <a:schemeClr val="tx1">
                <a:alpha val="65000"/>
              </a:schemeClr>
            </a:outerShdw>
          </a:effectLst>
          <a:extLst/>
        </p:spPr>
        <p:style>
          <a:lnRef idx="1">
            <a:schemeClr val="accent3"/>
          </a:lnRef>
          <a:fillRef idx="0">
            <a:schemeClr val="accent3"/>
          </a:fillRef>
          <a:effectRef idx="0">
            <a:schemeClr val="accent3"/>
          </a:effectRef>
          <a:fontRef idx="minor">
            <a:schemeClr val="tx1"/>
          </a:fontRef>
        </p:style>
      </p:cxnSp>
      <p:cxnSp>
        <p:nvCxnSpPr>
          <p:cNvPr id="74" name="Straight Connector 73"/>
          <p:cNvCxnSpPr/>
          <p:nvPr/>
        </p:nvCxnSpPr>
        <p:spPr bwMode="auto">
          <a:xfrm flipH="1">
            <a:off x="6810554" y="3208224"/>
            <a:ext cx="1336043" cy="525576"/>
          </a:xfrm>
          <a:prstGeom prst="line">
            <a:avLst/>
          </a:prstGeom>
          <a:ln>
            <a:solidFill>
              <a:schemeClr val="bg1"/>
            </a:solidFill>
            <a:headEnd type="oval" w="sm" len="sm"/>
            <a:tailEnd type="oval" w="sm" len="sm"/>
          </a:ln>
          <a:effectLst>
            <a:outerShdw blurRad="38100" dist="12700" dir="8100000" algn="tr" rotWithShape="0">
              <a:schemeClr val="tx1">
                <a:alpha val="65000"/>
              </a:schemeClr>
            </a:outerShdw>
          </a:effectLst>
          <a:extLst/>
        </p:spPr>
        <p:style>
          <a:lnRef idx="1">
            <a:schemeClr val="accent3"/>
          </a:lnRef>
          <a:fillRef idx="0">
            <a:schemeClr val="accent3"/>
          </a:fillRef>
          <a:effectRef idx="0">
            <a:schemeClr val="accent3"/>
          </a:effectRef>
          <a:fontRef idx="minor">
            <a:schemeClr val="tx1"/>
          </a:fontRef>
        </p:style>
      </p:cxnSp>
      <p:sp>
        <p:nvSpPr>
          <p:cNvPr id="78" name="Oval 77"/>
          <p:cNvSpPr/>
          <p:nvPr/>
        </p:nvSpPr>
        <p:spPr bwMode="auto">
          <a:xfrm>
            <a:off x="4452257" y="3562221"/>
            <a:ext cx="404285" cy="135860"/>
          </a:xfrm>
          <a:prstGeom prst="ellipse">
            <a:avLst/>
          </a:prstGeom>
          <a:solidFill>
            <a:srgbClr val="9F9F9F">
              <a:alpha val="18824"/>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77" name="Picture 7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4683639" y="3355759"/>
            <a:ext cx="822263" cy="378041"/>
          </a:xfrm>
          <a:prstGeom prst="rect">
            <a:avLst/>
          </a:prstGeom>
        </p:spPr>
      </p:pic>
      <p:cxnSp>
        <p:nvCxnSpPr>
          <p:cNvPr id="51" name="Straight Connector 50"/>
          <p:cNvCxnSpPr/>
          <p:nvPr/>
        </p:nvCxnSpPr>
        <p:spPr bwMode="auto">
          <a:xfrm flipH="1">
            <a:off x="6019800" y="2201320"/>
            <a:ext cx="937980" cy="1061426"/>
          </a:xfrm>
          <a:prstGeom prst="line">
            <a:avLst/>
          </a:prstGeom>
          <a:ln>
            <a:solidFill>
              <a:schemeClr val="bg1"/>
            </a:solidFill>
            <a:headEnd type="oval" w="sm" len="sm"/>
            <a:tailEnd type="oval" w="sm" len="sm"/>
          </a:ln>
          <a:effectLst>
            <a:outerShdw blurRad="38100" dist="12700" dir="8100000" algn="tr" rotWithShape="0">
              <a:schemeClr val="tx1">
                <a:alpha val="65000"/>
              </a:schemeClr>
            </a:outerShdw>
          </a:effectLst>
          <a:extLst/>
        </p:spPr>
        <p:style>
          <a:lnRef idx="1">
            <a:schemeClr val="accent3"/>
          </a:lnRef>
          <a:fillRef idx="0">
            <a:schemeClr val="accent3"/>
          </a:fillRef>
          <a:effectRef idx="0">
            <a:schemeClr val="accent3"/>
          </a:effectRef>
          <a:fontRef idx="minor">
            <a:schemeClr val="tx1"/>
          </a:fontRef>
        </p:style>
      </p:cxnSp>
      <p:pic>
        <p:nvPicPr>
          <p:cNvPr id="144388" name="Picture 4" descr="Image result for spaceX ship imag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33774" y="873199"/>
            <a:ext cx="886450" cy="631741"/>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4" name="TextBox 53"/>
          <p:cNvSpPr txBox="1"/>
          <p:nvPr/>
        </p:nvSpPr>
        <p:spPr bwMode="auto">
          <a:xfrm>
            <a:off x="1362717" y="1494358"/>
            <a:ext cx="1193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ts val="0"/>
              </a:spcBef>
              <a:buFontTx/>
              <a:buNone/>
            </a:pPr>
            <a:r>
              <a:rPr lang="en-US" sz="1050" b="1" dirty="0" smtClean="0"/>
              <a:t>Commercial Space</a:t>
            </a:r>
            <a:endParaRPr lang="en-US" sz="1050" b="1" dirty="0"/>
          </a:p>
        </p:txBody>
      </p:sp>
      <p:cxnSp>
        <p:nvCxnSpPr>
          <p:cNvPr id="65" name="Straight Connector 64"/>
          <p:cNvCxnSpPr/>
          <p:nvPr/>
        </p:nvCxnSpPr>
        <p:spPr bwMode="auto">
          <a:xfrm>
            <a:off x="1231747" y="3074722"/>
            <a:ext cx="444653" cy="707072"/>
          </a:xfrm>
          <a:prstGeom prst="line">
            <a:avLst/>
          </a:prstGeom>
          <a:ln>
            <a:solidFill>
              <a:schemeClr val="bg1"/>
            </a:solidFill>
            <a:headEnd type="oval" w="sm" len="sm"/>
            <a:tailEnd type="oval" w="sm" len="sm"/>
          </a:ln>
          <a:effectLst>
            <a:outerShdw blurRad="38100" dist="12700" dir="8100000" algn="tr" rotWithShape="0">
              <a:schemeClr val="tx1">
                <a:alpha val="65000"/>
              </a:schemeClr>
            </a:outerShdw>
          </a:effectLst>
          <a:extLst/>
        </p:spPr>
        <p:style>
          <a:lnRef idx="1">
            <a:schemeClr val="accent3"/>
          </a:lnRef>
          <a:fillRef idx="0">
            <a:schemeClr val="accent3"/>
          </a:fillRef>
          <a:effectRef idx="0">
            <a:schemeClr val="accent3"/>
          </a:effectRef>
          <a:fontRef idx="minor">
            <a:schemeClr val="tx1"/>
          </a:fontRef>
        </p:style>
      </p:cxnSp>
      <p:grpSp>
        <p:nvGrpSpPr>
          <p:cNvPr id="67" name="Group 66"/>
          <p:cNvGrpSpPr/>
          <p:nvPr/>
        </p:nvGrpSpPr>
        <p:grpSpPr>
          <a:xfrm>
            <a:off x="6799036" y="4660580"/>
            <a:ext cx="1115506" cy="1298268"/>
            <a:chOff x="6799036" y="4660580"/>
            <a:chExt cx="1115506" cy="1298268"/>
          </a:xfrm>
        </p:grpSpPr>
        <p:pic>
          <p:nvPicPr>
            <p:cNvPr id="71" name="Picture 2" descr="C:\Users\jim ctr white\Pictures\Accidents\plane-sunflowers-cropped.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810554" y="4660580"/>
              <a:ext cx="1103987" cy="889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5" name="TextBox 74"/>
            <p:cNvSpPr txBox="1"/>
            <p:nvPr/>
          </p:nvSpPr>
          <p:spPr bwMode="auto">
            <a:xfrm>
              <a:off x="6799036" y="5543350"/>
              <a:ext cx="111550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ts val="0"/>
                </a:spcBef>
                <a:buFontTx/>
                <a:buNone/>
              </a:pPr>
              <a:r>
                <a:rPr lang="en-US" sz="1050" b="1" dirty="0" smtClean="0"/>
                <a:t>Environment</a:t>
              </a:r>
            </a:p>
            <a:p>
              <a:pPr algn="ctr">
                <a:spcBef>
                  <a:spcPts val="0"/>
                </a:spcBef>
                <a:buFontTx/>
                <a:buNone/>
              </a:pPr>
              <a:r>
                <a:rPr lang="en-US" sz="1050" b="1" dirty="0" smtClean="0"/>
                <a:t> and Energy</a:t>
              </a:r>
            </a:p>
          </p:txBody>
        </p:sp>
      </p:grpSp>
    </p:spTree>
    <p:extLst>
      <p:ext uri="{BB962C8B-B14F-4D97-AF65-F5344CB8AC3E}">
        <p14:creationId xmlns:p14="http://schemas.microsoft.com/office/powerpoint/2010/main" val="3665385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J:\Graphics\Presentations\2013\2013_08_01_Staffers_Yak\space\center\background_only_14705206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8000"/>
                    </a14:imgEffect>
                  </a14:imgLayer>
                </a14:imgProps>
              </a:ex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57200" y="22860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rgbClr val="002060"/>
                </a:solidFill>
                <a:latin typeface="Arial" pitchFamily="34" charset="0"/>
                <a:ea typeface="+mj-ea"/>
                <a:cs typeface="Arial" pitchFamily="34" charset="0"/>
              </a:defRPr>
            </a:lvl1pPr>
          </a:lstStyle>
          <a:p>
            <a:r>
              <a:rPr lang="en-US" smtClean="0">
                <a:solidFill>
                  <a:schemeClr val="bg1"/>
                </a:solidFill>
              </a:rPr>
              <a:t>Technical Center:  Multiple FAA Missions</a:t>
            </a:r>
            <a:endParaRPr lang="en-US" dirty="0" smtClean="0">
              <a:solidFill>
                <a:schemeClr val="bg1"/>
              </a:solidFill>
            </a:endParaRPr>
          </a:p>
        </p:txBody>
      </p:sp>
      <p:pic>
        <p:nvPicPr>
          <p:cNvPr id="1413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3529" y="2565670"/>
            <a:ext cx="1259567" cy="837197"/>
          </a:xfrm>
          <a:prstGeom prst="rect">
            <a:avLst/>
          </a:prstGeom>
          <a:noFill/>
          <a:ln w="6350">
            <a:solidFill>
              <a:schemeClr val="bg1"/>
            </a:solidFill>
            <a:miter lim="800000"/>
            <a:headEnd/>
            <a:tailEnd/>
          </a:ln>
          <a:effectLst>
            <a:outerShdw blurRad="228600" dist="203200" dir="2700000" algn="ctr" rotWithShape="0">
              <a:schemeClr val="tx1">
                <a:alpha val="79000"/>
              </a:schemeClr>
            </a:outerShdw>
          </a:effectLst>
          <a:extLst>
            <a:ext uri="{909E8E84-426E-40DD-AFC4-6F175D3DCCD1}">
              <a14:hiddenFill xmlns:a14="http://schemas.microsoft.com/office/drawing/2010/main">
                <a:solidFill>
                  <a:schemeClr val="accent1"/>
                </a:solidFill>
              </a14:hiddenFill>
            </a:ext>
          </a:extLst>
        </p:spPr>
      </p:pic>
      <p:pic>
        <p:nvPicPr>
          <p:cNvPr id="14131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8864" y="3818045"/>
            <a:ext cx="1276708" cy="848853"/>
          </a:xfrm>
          <a:prstGeom prst="rect">
            <a:avLst/>
          </a:prstGeom>
          <a:noFill/>
          <a:ln w="6350">
            <a:solidFill>
              <a:schemeClr val="bg1"/>
            </a:solidFill>
            <a:miter lim="800000"/>
            <a:headEnd/>
            <a:tailEnd/>
          </a:ln>
          <a:effectLst>
            <a:outerShdw blurRad="228600" dist="203200" dir="2700000" algn="ctr" rotWithShape="0">
              <a:schemeClr val="tx1">
                <a:alpha val="79000"/>
              </a:schemeClr>
            </a:outerShdw>
          </a:effectLst>
          <a:extLst>
            <a:ext uri="{909E8E84-426E-40DD-AFC4-6F175D3DCCD1}">
              <a14:hiddenFill xmlns:a14="http://schemas.microsoft.com/office/drawing/2010/main">
                <a:solidFill>
                  <a:schemeClr val="accent1"/>
                </a:solidFill>
              </a14:hiddenFill>
            </a:ext>
          </a:extLst>
        </p:spPr>
      </p:pic>
      <p:pic>
        <p:nvPicPr>
          <p:cNvPr id="141324"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5517" y="3192922"/>
            <a:ext cx="1306162" cy="890306"/>
          </a:xfrm>
          <a:prstGeom prst="rect">
            <a:avLst/>
          </a:prstGeom>
          <a:noFill/>
          <a:ln w="6350">
            <a:solidFill>
              <a:schemeClr val="bg1"/>
            </a:solidFill>
            <a:miter lim="800000"/>
            <a:headEnd/>
            <a:tailEnd/>
          </a:ln>
          <a:effectLst>
            <a:outerShdw blurRad="228600" dist="203200" dir="2700000" algn="ctr" rotWithShape="0">
              <a:schemeClr val="tx1">
                <a:alpha val="79000"/>
              </a:schemeClr>
            </a:outerShdw>
          </a:effectLst>
          <a:extLst>
            <a:ext uri="{909E8E84-426E-40DD-AFC4-6F175D3DCCD1}">
              <a14:hiddenFill xmlns:a14="http://schemas.microsoft.com/office/drawing/2010/main">
                <a:solidFill>
                  <a:schemeClr val="accent1"/>
                </a:solidFill>
              </a14:hiddenFill>
            </a:ext>
          </a:extLst>
        </p:spPr>
      </p:pic>
      <p:pic>
        <p:nvPicPr>
          <p:cNvPr id="141325"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47159" y="4845039"/>
            <a:ext cx="1316882" cy="878160"/>
          </a:xfrm>
          <a:prstGeom prst="rect">
            <a:avLst/>
          </a:prstGeom>
          <a:noFill/>
          <a:ln w="6350">
            <a:solidFill>
              <a:schemeClr val="bg1"/>
            </a:solidFill>
            <a:miter lim="800000"/>
            <a:headEnd/>
            <a:tailEnd/>
          </a:ln>
          <a:effectLst>
            <a:outerShdw blurRad="228600" dist="203200" dir="2700000" algn="ctr" rotWithShape="0">
              <a:schemeClr val="tx1">
                <a:alpha val="79000"/>
              </a:schemeClr>
            </a:outerShdw>
          </a:effectLst>
          <a:extLst>
            <a:ext uri="{909E8E84-426E-40DD-AFC4-6F175D3DCCD1}">
              <a14:hiddenFill xmlns:a14="http://schemas.microsoft.com/office/drawing/2010/main">
                <a:solidFill>
                  <a:schemeClr val="accent1"/>
                </a:solidFill>
              </a14:hiddenFill>
            </a:ext>
          </a:extLst>
        </p:spPr>
      </p:pic>
      <p:pic>
        <p:nvPicPr>
          <p:cNvPr id="141326"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31306" y="5412993"/>
            <a:ext cx="1316882" cy="878160"/>
          </a:xfrm>
          <a:prstGeom prst="rect">
            <a:avLst/>
          </a:prstGeom>
          <a:noFill/>
          <a:ln w="6350">
            <a:solidFill>
              <a:schemeClr val="bg1"/>
            </a:solidFill>
            <a:miter lim="800000"/>
            <a:headEnd/>
            <a:tailEnd/>
          </a:ln>
          <a:effectLst>
            <a:outerShdw blurRad="228600" dist="203200" dir="2700000" algn="ctr" rotWithShape="0">
              <a:schemeClr val="tx1">
                <a:alpha val="79000"/>
              </a:schemeClr>
            </a:outerShdw>
          </a:effectLst>
          <a:extLst>
            <a:ext uri="{909E8E84-426E-40DD-AFC4-6F175D3DCCD1}">
              <a14:hiddenFill xmlns:a14="http://schemas.microsoft.com/office/drawing/2010/main">
                <a:solidFill>
                  <a:schemeClr val="accent1"/>
                </a:solidFill>
              </a14:hiddenFill>
            </a:ext>
          </a:extLst>
        </p:spPr>
      </p:pic>
      <p:pic>
        <p:nvPicPr>
          <p:cNvPr id="141327"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63515" y="4845039"/>
            <a:ext cx="1316882" cy="878160"/>
          </a:xfrm>
          <a:prstGeom prst="rect">
            <a:avLst/>
          </a:prstGeom>
          <a:noFill/>
          <a:ln w="6350">
            <a:solidFill>
              <a:schemeClr val="bg1"/>
            </a:solidFill>
            <a:miter lim="800000"/>
            <a:headEnd/>
            <a:tailEnd/>
          </a:ln>
          <a:effectLst>
            <a:outerShdw blurRad="228600" dist="203200" dir="2700000" algn="ctr" rotWithShape="0">
              <a:schemeClr val="tx1">
                <a:alpha val="79000"/>
              </a:schemeClr>
            </a:outerShdw>
          </a:effectLst>
          <a:extLst>
            <a:ext uri="{909E8E84-426E-40DD-AFC4-6F175D3DCCD1}">
              <a14:hiddenFill xmlns:a14="http://schemas.microsoft.com/office/drawing/2010/main">
                <a:solidFill>
                  <a:schemeClr val="accent1"/>
                </a:solidFill>
              </a14:hiddenFill>
            </a:ext>
          </a:extLst>
        </p:spPr>
      </p:pic>
      <p:pic>
        <p:nvPicPr>
          <p:cNvPr id="141328" name="Picture 1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0182" y="3176017"/>
            <a:ext cx="1316882" cy="878160"/>
          </a:xfrm>
          <a:prstGeom prst="rect">
            <a:avLst/>
          </a:prstGeom>
          <a:noFill/>
          <a:ln w="6350">
            <a:solidFill>
              <a:schemeClr val="bg1"/>
            </a:solidFill>
            <a:miter lim="800000"/>
            <a:headEnd/>
            <a:tailEnd/>
          </a:ln>
          <a:effectLst>
            <a:outerShdw blurRad="228600" dist="203200" dir="2700000" algn="ctr" rotWithShape="0">
              <a:schemeClr val="tx1">
                <a:alpha val="79000"/>
              </a:schemeClr>
            </a:outerShdw>
          </a:effectLst>
          <a:extLst>
            <a:ext uri="{909E8E84-426E-40DD-AFC4-6F175D3DCCD1}">
              <a14:hiddenFill xmlns:a14="http://schemas.microsoft.com/office/drawing/2010/main">
                <a:solidFill>
                  <a:schemeClr val="accent1"/>
                </a:solidFill>
              </a14:hiddenFill>
            </a:ext>
          </a:extLst>
        </p:spPr>
      </p:pic>
      <p:sp>
        <p:nvSpPr>
          <p:cNvPr id="24" name="Text Box 16"/>
          <p:cNvSpPr txBox="1">
            <a:spLocks noChangeArrowheads="1"/>
          </p:cNvSpPr>
          <p:nvPr/>
        </p:nvSpPr>
        <p:spPr bwMode="auto">
          <a:xfrm>
            <a:off x="762000" y="4066387"/>
            <a:ext cx="1143000" cy="400110"/>
          </a:xfrm>
          <a:prstGeom prst="rect">
            <a:avLst/>
          </a:prstGeom>
          <a:noFill/>
          <a:ln>
            <a:noFill/>
          </a:ln>
          <a:effectLst>
            <a:outerShdw blurRad="63500" dist="508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000" b="1" dirty="0" smtClean="0">
                <a:solidFill>
                  <a:schemeClr val="bg1"/>
                </a:solidFill>
                <a:latin typeface="Arial" pitchFamily="34" charset="0"/>
                <a:cs typeface="Arial" pitchFamily="34" charset="0"/>
              </a:rPr>
              <a:t>ACY Tower (ACM)</a:t>
            </a:r>
            <a:endParaRPr lang="en-US" sz="1000" b="1" dirty="0">
              <a:solidFill>
                <a:schemeClr val="bg1"/>
              </a:solidFill>
              <a:latin typeface="Arial" pitchFamily="34" charset="0"/>
              <a:cs typeface="Arial" pitchFamily="34" charset="0"/>
            </a:endParaRPr>
          </a:p>
        </p:txBody>
      </p:sp>
      <p:sp>
        <p:nvSpPr>
          <p:cNvPr id="25" name="Text Box 15"/>
          <p:cNvSpPr txBox="1">
            <a:spLocks noChangeArrowheads="1"/>
          </p:cNvSpPr>
          <p:nvPr/>
        </p:nvSpPr>
        <p:spPr bwMode="auto">
          <a:xfrm>
            <a:off x="4018247" y="6324600"/>
            <a:ext cx="1143000" cy="246221"/>
          </a:xfrm>
          <a:prstGeom prst="rect">
            <a:avLst/>
          </a:prstGeom>
          <a:noFill/>
          <a:ln>
            <a:noFill/>
          </a:ln>
          <a:effectLst>
            <a:outerShdw blurRad="63500" dist="508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000" b="1" dirty="0">
                <a:solidFill>
                  <a:schemeClr val="bg1"/>
                </a:solidFill>
                <a:latin typeface="Arial" pitchFamily="34" charset="0"/>
                <a:cs typeface="Arial" pitchFamily="34" charset="0"/>
              </a:rPr>
              <a:t>Safety</a:t>
            </a:r>
          </a:p>
        </p:txBody>
      </p:sp>
      <p:sp>
        <p:nvSpPr>
          <p:cNvPr id="26" name="Text Box 12"/>
          <p:cNvSpPr txBox="1">
            <a:spLocks noChangeArrowheads="1"/>
          </p:cNvSpPr>
          <p:nvPr/>
        </p:nvSpPr>
        <p:spPr bwMode="auto">
          <a:xfrm>
            <a:off x="1676401" y="5723199"/>
            <a:ext cx="1491110" cy="246221"/>
          </a:xfrm>
          <a:prstGeom prst="rect">
            <a:avLst/>
          </a:prstGeom>
          <a:noFill/>
          <a:ln>
            <a:noFill/>
          </a:ln>
          <a:effectLst>
            <a:outerShdw blurRad="63500" dist="508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000" b="1" dirty="0">
                <a:solidFill>
                  <a:schemeClr val="bg1"/>
                </a:solidFill>
                <a:latin typeface="Arial" pitchFamily="34" charset="0"/>
                <a:cs typeface="Arial" pitchFamily="34" charset="0"/>
              </a:rPr>
              <a:t>Flight Inspections</a:t>
            </a:r>
          </a:p>
        </p:txBody>
      </p:sp>
      <p:pic>
        <p:nvPicPr>
          <p:cNvPr id="141322"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45948" y="1554417"/>
            <a:ext cx="1316880" cy="879588"/>
          </a:xfrm>
          <a:prstGeom prst="rect">
            <a:avLst/>
          </a:prstGeom>
          <a:noFill/>
          <a:ln w="6350">
            <a:solidFill>
              <a:schemeClr val="bg1"/>
            </a:solidFill>
            <a:miter lim="800000"/>
            <a:headEnd/>
            <a:tailEnd/>
          </a:ln>
          <a:effectLst>
            <a:outerShdw blurRad="228600" dist="203200" dir="2700000" algn="ctr" rotWithShape="0">
              <a:schemeClr val="tx1">
                <a:alpha val="79000"/>
              </a:schemeClr>
            </a:outerShdw>
          </a:effectLst>
          <a:extLst>
            <a:ext uri="{909E8E84-426E-40DD-AFC4-6F175D3DCCD1}">
              <a14:hiddenFill xmlns:a14="http://schemas.microsoft.com/office/drawing/2010/main">
                <a:solidFill>
                  <a:schemeClr val="accent1"/>
                </a:solidFill>
              </a14:hiddenFill>
            </a:ext>
          </a:extLst>
        </p:spPr>
      </p:pic>
      <p:sp>
        <p:nvSpPr>
          <p:cNvPr id="28" name="Text Box 13"/>
          <p:cNvSpPr txBox="1">
            <a:spLocks noChangeArrowheads="1"/>
          </p:cNvSpPr>
          <p:nvPr/>
        </p:nvSpPr>
        <p:spPr bwMode="auto">
          <a:xfrm>
            <a:off x="5943600" y="5715000"/>
            <a:ext cx="1524000" cy="246221"/>
          </a:xfrm>
          <a:prstGeom prst="rect">
            <a:avLst/>
          </a:prstGeom>
          <a:noFill/>
          <a:ln>
            <a:noFill/>
          </a:ln>
          <a:effectLst>
            <a:outerShdw blurRad="63500" dist="508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000" b="1" dirty="0">
                <a:solidFill>
                  <a:schemeClr val="bg1"/>
                </a:solidFill>
                <a:latin typeface="Arial" pitchFamily="34" charset="0"/>
                <a:cs typeface="Arial" pitchFamily="34" charset="0"/>
              </a:rPr>
              <a:t>Operations Support</a:t>
            </a:r>
          </a:p>
        </p:txBody>
      </p:sp>
      <p:sp>
        <p:nvSpPr>
          <p:cNvPr id="29" name="Text Box 24"/>
          <p:cNvSpPr txBox="1">
            <a:spLocks noChangeArrowheads="1"/>
          </p:cNvSpPr>
          <p:nvPr/>
        </p:nvSpPr>
        <p:spPr bwMode="auto">
          <a:xfrm>
            <a:off x="7086599" y="4095690"/>
            <a:ext cx="1523999" cy="400110"/>
          </a:xfrm>
          <a:prstGeom prst="rect">
            <a:avLst/>
          </a:prstGeom>
          <a:noFill/>
          <a:ln>
            <a:noFill/>
          </a:ln>
          <a:effectLst>
            <a:outerShdw blurRad="63500" dist="508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000" b="1" dirty="0" smtClean="0">
                <a:solidFill>
                  <a:schemeClr val="bg1"/>
                </a:solidFill>
                <a:latin typeface="Arial" pitchFamily="34" charset="0"/>
                <a:cs typeface="Arial" pitchFamily="34" charset="0"/>
              </a:rPr>
              <a:t>Engineering/Program Management</a:t>
            </a:r>
            <a:endParaRPr lang="en-US" sz="1000" b="1" dirty="0">
              <a:solidFill>
                <a:schemeClr val="bg1"/>
              </a:solidFill>
              <a:latin typeface="Arial" pitchFamily="34" charset="0"/>
              <a:cs typeface="Arial" pitchFamily="34" charset="0"/>
            </a:endParaRPr>
          </a:p>
        </p:txBody>
      </p:sp>
      <p:pic>
        <p:nvPicPr>
          <p:cNvPr id="141323" name="Picture 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13559" y="1039599"/>
            <a:ext cx="1316882" cy="954612"/>
          </a:xfrm>
          <a:prstGeom prst="rect">
            <a:avLst/>
          </a:prstGeom>
          <a:noFill/>
          <a:ln w="6350">
            <a:solidFill>
              <a:schemeClr val="bg1"/>
            </a:solidFill>
            <a:miter lim="800000"/>
            <a:headEnd/>
            <a:tailEnd/>
          </a:ln>
          <a:effectLst>
            <a:outerShdw blurRad="228600" dist="203200" dir="2700000" algn="ctr" rotWithShape="0">
              <a:schemeClr val="tx1">
                <a:alpha val="79000"/>
              </a:schemeClr>
            </a:outerShdw>
          </a:effectLst>
          <a:extLst>
            <a:ext uri="{909E8E84-426E-40DD-AFC4-6F175D3DCCD1}">
              <a14:hiddenFill xmlns:a14="http://schemas.microsoft.com/office/drawing/2010/main">
                <a:solidFill>
                  <a:schemeClr val="accent1"/>
                </a:solidFill>
              </a14:hiddenFill>
            </a:ext>
          </a:extLst>
        </p:spPr>
      </p:pic>
      <p:sp>
        <p:nvSpPr>
          <p:cNvPr id="30" name="Text Box 14"/>
          <p:cNvSpPr txBox="1">
            <a:spLocks noChangeArrowheads="1"/>
          </p:cNvSpPr>
          <p:nvPr/>
        </p:nvSpPr>
        <p:spPr bwMode="auto">
          <a:xfrm>
            <a:off x="1441265" y="2434005"/>
            <a:ext cx="1726246" cy="400110"/>
          </a:xfrm>
          <a:prstGeom prst="rect">
            <a:avLst/>
          </a:prstGeom>
          <a:noFill/>
          <a:ln>
            <a:noFill/>
          </a:ln>
          <a:effectLst>
            <a:outerShdw blurRad="63500" dist="508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000" b="1" dirty="0" smtClean="0">
                <a:solidFill>
                  <a:schemeClr val="bg1"/>
                </a:solidFill>
                <a:latin typeface="Arial" pitchFamily="34" charset="0"/>
                <a:cs typeface="Arial" pitchFamily="34" charset="0"/>
              </a:rPr>
              <a:t>Concept Development and Validation</a:t>
            </a:r>
          </a:p>
        </p:txBody>
      </p:sp>
      <p:pic>
        <p:nvPicPr>
          <p:cNvPr id="141321"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89002" y="1687510"/>
            <a:ext cx="1316882" cy="878160"/>
          </a:xfrm>
          <a:prstGeom prst="rect">
            <a:avLst/>
          </a:prstGeom>
          <a:noFill/>
          <a:ln w="6350">
            <a:solidFill>
              <a:schemeClr val="bg1"/>
            </a:solidFill>
            <a:miter lim="800000"/>
            <a:headEnd/>
            <a:tailEnd/>
          </a:ln>
          <a:effectLst>
            <a:outerShdw blurRad="228600" dist="203200" dir="2700000" algn="ctr" rotWithShape="0">
              <a:schemeClr val="tx1">
                <a:alpha val="79000"/>
              </a:schemeClr>
            </a:outerShdw>
          </a:effectLst>
          <a:extLst>
            <a:ext uri="{909E8E84-426E-40DD-AFC4-6F175D3DCCD1}">
              <a14:hiddenFill xmlns:a14="http://schemas.microsoft.com/office/drawing/2010/main">
                <a:solidFill>
                  <a:schemeClr val="accent1"/>
                </a:solidFill>
              </a14:hiddenFill>
            </a:ext>
          </a:extLst>
        </p:spPr>
      </p:pic>
      <p:sp>
        <p:nvSpPr>
          <p:cNvPr id="31" name="Text Box 14"/>
          <p:cNvSpPr txBox="1">
            <a:spLocks noChangeArrowheads="1"/>
          </p:cNvSpPr>
          <p:nvPr/>
        </p:nvSpPr>
        <p:spPr bwMode="auto">
          <a:xfrm>
            <a:off x="3989387" y="2038290"/>
            <a:ext cx="1192213" cy="400110"/>
          </a:xfrm>
          <a:prstGeom prst="rect">
            <a:avLst/>
          </a:prstGeom>
          <a:noFill/>
          <a:ln>
            <a:noFill/>
          </a:ln>
          <a:effectLst>
            <a:outerShdw blurRad="63500" dist="508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000" b="1" dirty="0" smtClean="0">
                <a:solidFill>
                  <a:schemeClr val="bg1"/>
                </a:solidFill>
                <a:latin typeface="Arial" pitchFamily="34" charset="0"/>
                <a:cs typeface="Arial" pitchFamily="34" charset="0"/>
              </a:rPr>
              <a:t>Modeling and Simulation</a:t>
            </a:r>
            <a:endParaRPr lang="en-US" sz="1000" b="1" dirty="0">
              <a:solidFill>
                <a:schemeClr val="bg1"/>
              </a:solidFill>
              <a:latin typeface="Arial" pitchFamily="34" charset="0"/>
              <a:cs typeface="Arial" pitchFamily="34" charset="0"/>
            </a:endParaRPr>
          </a:p>
        </p:txBody>
      </p:sp>
      <p:sp>
        <p:nvSpPr>
          <p:cNvPr id="33" name="Text Box 8"/>
          <p:cNvSpPr txBox="1">
            <a:spLocks noChangeArrowheads="1"/>
          </p:cNvSpPr>
          <p:nvPr/>
        </p:nvSpPr>
        <p:spPr bwMode="auto">
          <a:xfrm>
            <a:off x="3317488" y="4666898"/>
            <a:ext cx="1126273" cy="246221"/>
          </a:xfrm>
          <a:prstGeom prst="rect">
            <a:avLst/>
          </a:prstGeom>
          <a:noFill/>
          <a:ln>
            <a:noFill/>
          </a:ln>
          <a:effectLst>
            <a:outerShdw blurRad="63500" dist="508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000" b="1" dirty="0">
                <a:solidFill>
                  <a:schemeClr val="bg1"/>
                </a:solidFill>
                <a:latin typeface="Arial" pitchFamily="34" charset="0"/>
                <a:cs typeface="Arial" pitchFamily="34" charset="0"/>
              </a:rPr>
              <a:t>Laboratories</a:t>
            </a:r>
          </a:p>
        </p:txBody>
      </p:sp>
      <p:sp>
        <p:nvSpPr>
          <p:cNvPr id="34" name="Text Box 11"/>
          <p:cNvSpPr txBox="1">
            <a:spLocks noChangeArrowheads="1"/>
          </p:cNvSpPr>
          <p:nvPr/>
        </p:nvSpPr>
        <p:spPr bwMode="auto">
          <a:xfrm>
            <a:off x="3201055" y="3409890"/>
            <a:ext cx="1324517" cy="400110"/>
          </a:xfrm>
          <a:prstGeom prst="rect">
            <a:avLst/>
          </a:prstGeom>
          <a:noFill/>
          <a:ln>
            <a:noFill/>
          </a:ln>
          <a:effectLst>
            <a:outerShdw blurRad="63500" dist="508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000" b="1" dirty="0">
                <a:solidFill>
                  <a:schemeClr val="bg1"/>
                </a:solidFill>
                <a:latin typeface="Arial" pitchFamily="34" charset="0"/>
                <a:cs typeface="Arial" pitchFamily="34" charset="0"/>
              </a:rPr>
              <a:t>Research </a:t>
            </a:r>
            <a:r>
              <a:rPr lang="en-US" sz="1000" b="1" dirty="0" smtClean="0">
                <a:solidFill>
                  <a:schemeClr val="bg1"/>
                </a:solidFill>
                <a:latin typeface="Arial" pitchFamily="34" charset="0"/>
                <a:cs typeface="Arial" pitchFamily="34" charset="0"/>
              </a:rPr>
              <a:t>&amp;</a:t>
            </a:r>
          </a:p>
          <a:p>
            <a:pPr algn="ctr"/>
            <a:r>
              <a:rPr lang="en-US" sz="1000" b="1" dirty="0" smtClean="0">
                <a:solidFill>
                  <a:schemeClr val="bg1"/>
                </a:solidFill>
                <a:latin typeface="Arial" pitchFamily="34" charset="0"/>
                <a:cs typeface="Arial" pitchFamily="34" charset="0"/>
              </a:rPr>
              <a:t>Development</a:t>
            </a:r>
            <a:endParaRPr lang="en-US" sz="1000" b="1" dirty="0">
              <a:solidFill>
                <a:schemeClr val="bg1"/>
              </a:solidFill>
              <a:latin typeface="Arial" pitchFamily="34" charset="0"/>
              <a:cs typeface="Arial" pitchFamily="34" charset="0"/>
            </a:endParaRPr>
          </a:p>
        </p:txBody>
      </p:sp>
      <p:pic>
        <p:nvPicPr>
          <p:cNvPr id="141317"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48110" y="2571690"/>
            <a:ext cx="1260938" cy="838569"/>
          </a:xfrm>
          <a:prstGeom prst="rect">
            <a:avLst/>
          </a:prstGeom>
          <a:noFill/>
          <a:ln w="6350">
            <a:solidFill>
              <a:schemeClr val="bg1"/>
            </a:solidFill>
            <a:miter lim="800000"/>
            <a:headEnd/>
            <a:tailEnd/>
          </a:ln>
          <a:effectLst>
            <a:outerShdw blurRad="228600" dist="203200" dir="2700000" algn="ctr" rotWithShape="0">
              <a:schemeClr val="tx1">
                <a:alpha val="79000"/>
              </a:schemeClr>
            </a:outerShdw>
          </a:effectLst>
          <a:extLst>
            <a:ext uri="{909E8E84-426E-40DD-AFC4-6F175D3DCCD1}">
              <a14:hiddenFill xmlns:a14="http://schemas.microsoft.com/office/drawing/2010/main">
                <a:solidFill>
                  <a:schemeClr val="accent1"/>
                </a:solidFill>
              </a14:hiddenFill>
            </a:ext>
          </a:extLst>
        </p:spPr>
      </p:pic>
      <p:pic>
        <p:nvPicPr>
          <p:cNvPr id="141318" name="Picture 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65179" y="3810000"/>
            <a:ext cx="1300707" cy="846797"/>
          </a:xfrm>
          <a:prstGeom prst="rect">
            <a:avLst/>
          </a:prstGeom>
          <a:noFill/>
          <a:ln w="6350">
            <a:solidFill>
              <a:schemeClr val="bg1"/>
            </a:solidFill>
            <a:miter lim="800000"/>
            <a:headEnd/>
            <a:tailEnd/>
          </a:ln>
          <a:effectLst>
            <a:outerShdw blurRad="228600" dist="203200" dir="2700000" algn="ctr" rotWithShape="0">
              <a:schemeClr val="tx1">
                <a:alpha val="79000"/>
              </a:schemeClr>
            </a:outerShdw>
          </a:effectLst>
          <a:extLst>
            <a:ext uri="{909E8E84-426E-40DD-AFC4-6F175D3DCCD1}">
              <a14:hiddenFill xmlns:a14="http://schemas.microsoft.com/office/drawing/2010/main">
                <a:solidFill>
                  <a:schemeClr val="accent1"/>
                </a:solidFill>
              </a14:hiddenFill>
            </a:ext>
          </a:extLst>
        </p:spPr>
      </p:pic>
      <p:sp>
        <p:nvSpPr>
          <p:cNvPr id="32" name="Text Box 6"/>
          <p:cNvSpPr txBox="1">
            <a:spLocks noChangeArrowheads="1"/>
          </p:cNvSpPr>
          <p:nvPr/>
        </p:nvSpPr>
        <p:spPr bwMode="auto">
          <a:xfrm>
            <a:off x="4419600" y="3410259"/>
            <a:ext cx="1720850" cy="246221"/>
          </a:xfrm>
          <a:prstGeom prst="rect">
            <a:avLst/>
          </a:prstGeom>
          <a:noFill/>
          <a:ln>
            <a:noFill/>
          </a:ln>
          <a:effectLst>
            <a:outerShdw blurRad="63500" dist="508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000" b="1" dirty="0">
                <a:solidFill>
                  <a:schemeClr val="bg1"/>
                </a:solidFill>
                <a:latin typeface="Arial" pitchFamily="34" charset="0"/>
                <a:cs typeface="Arial" pitchFamily="34" charset="0"/>
              </a:rPr>
              <a:t>Test and Evaluation</a:t>
            </a:r>
          </a:p>
        </p:txBody>
      </p:sp>
      <p:sp>
        <p:nvSpPr>
          <p:cNvPr id="35" name="Text Box 10"/>
          <p:cNvSpPr txBox="1">
            <a:spLocks noChangeArrowheads="1"/>
          </p:cNvSpPr>
          <p:nvPr/>
        </p:nvSpPr>
        <p:spPr bwMode="auto">
          <a:xfrm>
            <a:off x="4589747" y="4666898"/>
            <a:ext cx="1451572" cy="246221"/>
          </a:xfrm>
          <a:prstGeom prst="rect">
            <a:avLst/>
          </a:prstGeom>
          <a:noFill/>
          <a:ln>
            <a:noFill/>
          </a:ln>
          <a:effectLst>
            <a:outerShdw blurRad="63500" dist="508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000" b="1" dirty="0">
                <a:solidFill>
                  <a:schemeClr val="bg1"/>
                </a:solidFill>
                <a:latin typeface="Arial" pitchFamily="34" charset="0"/>
                <a:cs typeface="Arial" pitchFamily="34" charset="0"/>
              </a:rPr>
              <a:t>Center Operations</a:t>
            </a:r>
          </a:p>
        </p:txBody>
      </p:sp>
      <p:sp>
        <p:nvSpPr>
          <p:cNvPr id="27" name="Text Box 14"/>
          <p:cNvSpPr txBox="1">
            <a:spLocks noChangeArrowheads="1"/>
          </p:cNvSpPr>
          <p:nvPr/>
        </p:nvSpPr>
        <p:spPr bwMode="auto">
          <a:xfrm>
            <a:off x="6227572" y="2585441"/>
            <a:ext cx="1639742" cy="246221"/>
          </a:xfrm>
          <a:prstGeom prst="rect">
            <a:avLst/>
          </a:prstGeom>
          <a:noFill/>
          <a:ln>
            <a:noFill/>
          </a:ln>
          <a:effectLst>
            <a:outerShdw blurRad="63500" dist="508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000" b="1" dirty="0">
                <a:solidFill>
                  <a:schemeClr val="bg1"/>
                </a:solidFill>
                <a:effectLst>
                  <a:outerShdw blurRad="38100" dist="38100" dir="2700000" algn="tl">
                    <a:srgbClr val="000000">
                      <a:alpha val="43137"/>
                    </a:srgbClr>
                  </a:outerShdw>
                </a:effectLst>
                <a:latin typeface="Arial" pitchFamily="34" charset="0"/>
                <a:cs typeface="Arial" pitchFamily="34" charset="0"/>
              </a:rPr>
              <a:t>Systems Engineering</a:t>
            </a:r>
          </a:p>
        </p:txBody>
      </p:sp>
      <p:sp>
        <p:nvSpPr>
          <p:cNvPr id="2" name="Slide Number Placeholder 1"/>
          <p:cNvSpPr>
            <a:spLocks noGrp="1"/>
          </p:cNvSpPr>
          <p:nvPr>
            <p:ph type="sldNum" sz="quarter" idx="4"/>
          </p:nvPr>
        </p:nvSpPr>
        <p:spPr/>
        <p:txBody>
          <a:bodyPr/>
          <a:lstStyle/>
          <a:p>
            <a:fld id="{638D2534-4F29-4D6A-99CA-34A9E7D541B9}" type="slidenum">
              <a:rPr lang="en-US" smtClean="0"/>
              <a:pPr/>
              <a:t>6</a:t>
            </a:fld>
            <a:endParaRPr lang="en-US" dirty="0"/>
          </a:p>
        </p:txBody>
      </p:sp>
    </p:spTree>
    <p:extLst>
      <p:ext uri="{BB962C8B-B14F-4D97-AF65-F5344CB8AC3E}">
        <p14:creationId xmlns:p14="http://schemas.microsoft.com/office/powerpoint/2010/main" val="1214274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991486" y="152400"/>
            <a:ext cx="7239000" cy="749300"/>
          </a:xfrm>
        </p:spPr>
        <p:txBody>
          <a:bodyPr>
            <a:normAutofit/>
          </a:bodyPr>
          <a:lstStyle/>
          <a:p>
            <a:r>
              <a:rPr lang="en-US" dirty="0" smtClean="0">
                <a:solidFill>
                  <a:schemeClr val="accent1">
                    <a:lumMod val="75000"/>
                  </a:schemeClr>
                </a:solidFill>
              </a:rPr>
              <a:t>E</a:t>
            </a:r>
            <a:r>
              <a:rPr lang="en-US" b="1" dirty="0" smtClean="0">
                <a:solidFill>
                  <a:schemeClr val="accent1">
                    <a:lumMod val="75000"/>
                  </a:schemeClr>
                </a:solidFill>
              </a:rPr>
              <a:t>stimated Economic Impact</a:t>
            </a:r>
          </a:p>
        </p:txBody>
      </p:sp>
      <p:sp>
        <p:nvSpPr>
          <p:cNvPr id="10" name="Slide Number Placeholder 4"/>
          <p:cNvSpPr txBox="1">
            <a:spLocks/>
          </p:cNvSpPr>
          <p:nvPr/>
        </p:nvSpPr>
        <p:spPr bwMode="auto">
          <a:xfrm>
            <a:off x="8610600" y="6477000"/>
            <a:ext cx="319088" cy="15240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7EC10BB-BABF-4174-AFF2-2FA8EA3CF6D4}" type="slidenum">
              <a:rPr kumimoji="0" lang="en-US" sz="800" b="0" i="0" u="none" strike="noStrike" kern="1200" cap="none" spc="0" normalizeH="0" baseline="0" noProof="0" smtClean="0">
                <a:ln>
                  <a:noFill/>
                </a:ln>
                <a:solidFill>
                  <a:srgbClr val="FAF5C8"/>
                </a:solidFill>
                <a:effectLst/>
                <a:uLnTx/>
                <a:uFillTx/>
                <a:latin typeface="Arial" charset="0"/>
                <a:ea typeface="ＭＳ Ｐゴシック"/>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sz="800" b="0" i="0" u="none" strike="noStrike" kern="1200" cap="none" spc="0" normalizeH="0" baseline="0" noProof="0" dirty="0">
              <a:ln>
                <a:noFill/>
              </a:ln>
              <a:solidFill>
                <a:srgbClr val="FAF5C8"/>
              </a:solidFill>
              <a:effectLst/>
              <a:uLnTx/>
              <a:uFillTx/>
              <a:latin typeface="Arial" charset="0"/>
              <a:ea typeface="ＭＳ Ｐゴシック"/>
              <a:cs typeface="+mn-cs"/>
            </a:endParaRPr>
          </a:p>
        </p:txBody>
      </p:sp>
      <p:sp>
        <p:nvSpPr>
          <p:cNvPr id="7" name="Slide Number Placeholder 3"/>
          <p:cNvSpPr txBox="1">
            <a:spLocks/>
          </p:cNvSpPr>
          <p:nvPr/>
        </p:nvSpPr>
        <p:spPr>
          <a:xfrm>
            <a:off x="7848600" y="6356350"/>
            <a:ext cx="838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8D2534-4F29-4D6A-99CA-34A9E7D541B9}" type="slidenum">
              <a:rPr lang="en-US" sz="1200" smtClean="0"/>
              <a:pPr algn="r"/>
              <a:t>7</a:t>
            </a:fld>
            <a:endParaRPr lang="en-US" sz="1200" dirty="0"/>
          </a:p>
        </p:txBody>
      </p:sp>
      <p:graphicFrame>
        <p:nvGraphicFramePr>
          <p:cNvPr id="2" name="Table 1"/>
          <p:cNvGraphicFramePr>
            <a:graphicFrameLocks noGrp="1"/>
          </p:cNvGraphicFramePr>
          <p:nvPr>
            <p:extLst>
              <p:ext uri="{D42A27DB-BD31-4B8C-83A1-F6EECF244321}">
                <p14:modId xmlns:p14="http://schemas.microsoft.com/office/powerpoint/2010/main" val="4020732274"/>
              </p:ext>
            </p:extLst>
          </p:nvPr>
        </p:nvGraphicFramePr>
        <p:xfrm>
          <a:off x="953386" y="1012372"/>
          <a:ext cx="7315200" cy="4093028"/>
        </p:xfrm>
        <a:graphic>
          <a:graphicData uri="http://schemas.openxmlformats.org/drawingml/2006/table">
            <a:tbl>
              <a:tblPr firstRow="1" bandRow="1">
                <a:tableStyleId>{6E25E649-3F16-4E02-A733-19D2CDBF48F0}</a:tableStyleId>
              </a:tblPr>
              <a:tblGrid>
                <a:gridCol w="3372293"/>
                <a:gridCol w="3942907"/>
              </a:tblGrid>
              <a:tr h="1079864">
                <a:tc>
                  <a:txBody>
                    <a:bodyPr/>
                    <a:lstStyle/>
                    <a:p>
                      <a:pPr algn="ctr"/>
                      <a:r>
                        <a:rPr lang="en-US" sz="3000" dirty="0" smtClean="0">
                          <a:solidFill>
                            <a:schemeClr val="bg1"/>
                          </a:solidFill>
                        </a:rPr>
                        <a:t>Impact</a:t>
                      </a:r>
                      <a:endParaRPr lang="en-US" sz="3000" dirty="0">
                        <a:solidFill>
                          <a:schemeClr val="bg1"/>
                        </a:solidFill>
                      </a:endParaRPr>
                    </a:p>
                  </a:txBody>
                  <a:tcPr anchor="ct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pPr algn="ctr"/>
                      <a:r>
                        <a:rPr lang="en-US" sz="3000" dirty="0" smtClean="0">
                          <a:solidFill>
                            <a:schemeClr val="bg1"/>
                          </a:solidFill>
                        </a:rPr>
                        <a:t>Southern</a:t>
                      </a:r>
                      <a:br>
                        <a:rPr lang="en-US" sz="3000" dirty="0" smtClean="0">
                          <a:solidFill>
                            <a:schemeClr val="bg1"/>
                          </a:solidFill>
                        </a:rPr>
                      </a:br>
                      <a:r>
                        <a:rPr lang="en-US" sz="3000" dirty="0" smtClean="0">
                          <a:solidFill>
                            <a:schemeClr val="bg1"/>
                          </a:solidFill>
                        </a:rPr>
                        <a:t>New Jersey</a:t>
                      </a:r>
                      <a:endParaRPr lang="en-US" sz="3000" dirty="0">
                        <a:solidFill>
                          <a:schemeClr val="bg1"/>
                        </a:solidFill>
                      </a:endParaRPr>
                    </a:p>
                  </a:txBody>
                  <a:tcPr anchor="ct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r>
              <a:tr h="923108">
                <a:tc>
                  <a:txBody>
                    <a:bodyPr/>
                    <a:lstStyle/>
                    <a:p>
                      <a:pPr marL="0" indent="0" algn="l">
                        <a:tabLst>
                          <a:tab pos="457200" algn="l"/>
                        </a:tabLst>
                      </a:pPr>
                      <a:r>
                        <a:rPr lang="en-US" sz="2800" b="1" dirty="0" smtClean="0">
                          <a:solidFill>
                            <a:schemeClr val="accent1">
                              <a:lumMod val="75000"/>
                            </a:schemeClr>
                          </a:solidFill>
                        </a:rPr>
                        <a:t>	Total Output</a:t>
                      </a:r>
                      <a:endParaRPr lang="en-US" sz="2800" b="1" dirty="0">
                        <a:solidFill>
                          <a:schemeClr val="accent1">
                            <a:lumMod val="75000"/>
                          </a:schemeClr>
                        </a:solidFill>
                      </a:endParaRPr>
                    </a:p>
                  </a:txBody>
                  <a:tcPr anchor="ctr">
                    <a:lnT w="28575" cap="flat" cmpd="sng" algn="ctr">
                      <a:solidFill>
                        <a:schemeClr val="tx2"/>
                      </a:solidFill>
                      <a:prstDash val="solid"/>
                      <a:round/>
                      <a:headEnd type="none" w="med" len="med"/>
                      <a:tailEnd type="none" w="med" len="med"/>
                    </a:lnT>
                    <a:noFill/>
                  </a:tcPr>
                </a:tc>
                <a:tc>
                  <a:txBody>
                    <a:bodyPr/>
                    <a:lstStyle/>
                    <a:p>
                      <a:pPr>
                        <a:tabLst>
                          <a:tab pos="457200" algn="l"/>
                        </a:tabLst>
                      </a:pPr>
                      <a:r>
                        <a:rPr lang="en-US" sz="2800" b="1" dirty="0" smtClean="0">
                          <a:solidFill>
                            <a:schemeClr val="accent1">
                              <a:lumMod val="75000"/>
                            </a:schemeClr>
                          </a:solidFill>
                        </a:rPr>
                        <a:t>	$678 Million/yr.</a:t>
                      </a:r>
                      <a:endParaRPr lang="en-US" sz="2800" b="1" dirty="0">
                        <a:solidFill>
                          <a:schemeClr val="accent1">
                            <a:lumMod val="75000"/>
                          </a:schemeClr>
                        </a:solidFill>
                      </a:endParaRPr>
                    </a:p>
                  </a:txBody>
                  <a:tcPr anchor="ctr">
                    <a:lnT w="28575" cap="flat" cmpd="sng" algn="ctr">
                      <a:solidFill>
                        <a:schemeClr val="tx2"/>
                      </a:solidFill>
                      <a:prstDash val="solid"/>
                      <a:round/>
                      <a:headEnd type="none" w="med" len="med"/>
                      <a:tailEnd type="none" w="med" len="med"/>
                    </a:lnT>
                    <a:noFill/>
                  </a:tcPr>
                </a:tc>
              </a:tr>
              <a:tr h="1045028">
                <a:tc>
                  <a:txBody>
                    <a:bodyPr/>
                    <a:lstStyle/>
                    <a:p>
                      <a:pPr>
                        <a:tabLst>
                          <a:tab pos="457200" algn="l"/>
                        </a:tabLst>
                      </a:pPr>
                      <a:r>
                        <a:rPr lang="en-US" sz="2800" b="1" dirty="0" smtClean="0">
                          <a:solidFill>
                            <a:schemeClr val="accent1">
                              <a:lumMod val="75000"/>
                            </a:schemeClr>
                          </a:solidFill>
                        </a:rPr>
                        <a:t>	Labor Income</a:t>
                      </a:r>
                      <a:endParaRPr lang="en-US" sz="2800" b="1" dirty="0">
                        <a:solidFill>
                          <a:schemeClr val="accent1">
                            <a:lumMod val="75000"/>
                          </a:schemeClr>
                        </a:solidFill>
                      </a:endParaRPr>
                    </a:p>
                  </a:txBody>
                  <a:tcPr anchor="ctr">
                    <a:noFill/>
                  </a:tcPr>
                </a:tc>
                <a:tc>
                  <a:txBody>
                    <a:bodyPr/>
                    <a:lstStyle/>
                    <a:p>
                      <a:pPr>
                        <a:tabLst>
                          <a:tab pos="457200" algn="l"/>
                        </a:tabLst>
                      </a:pPr>
                      <a:r>
                        <a:rPr lang="en-US" sz="2800" b="1" dirty="0" smtClean="0">
                          <a:solidFill>
                            <a:schemeClr val="accent1">
                              <a:lumMod val="75000"/>
                            </a:schemeClr>
                          </a:solidFill>
                        </a:rPr>
                        <a:t>	$449.3 Million</a:t>
                      </a:r>
                      <a:endParaRPr lang="en-US" sz="2800" b="1" dirty="0">
                        <a:solidFill>
                          <a:schemeClr val="accent1">
                            <a:lumMod val="75000"/>
                          </a:schemeClr>
                        </a:solidFill>
                      </a:endParaRPr>
                    </a:p>
                  </a:txBody>
                  <a:tcPr anchor="ctr">
                    <a:noFill/>
                  </a:tcPr>
                </a:tc>
              </a:tr>
              <a:tr h="1045028">
                <a:tc>
                  <a:txBody>
                    <a:bodyPr/>
                    <a:lstStyle/>
                    <a:p>
                      <a:pPr>
                        <a:tabLst>
                          <a:tab pos="457200" algn="l"/>
                        </a:tabLst>
                      </a:pPr>
                      <a:r>
                        <a:rPr lang="en-US" sz="2800" b="1" dirty="0" smtClean="0">
                          <a:solidFill>
                            <a:schemeClr val="accent1">
                              <a:lumMod val="75000"/>
                            </a:schemeClr>
                          </a:solidFill>
                        </a:rPr>
                        <a:t>	Employment</a:t>
                      </a:r>
                      <a:endParaRPr lang="en-US" sz="2800" b="1" dirty="0">
                        <a:solidFill>
                          <a:schemeClr val="accent1">
                            <a:lumMod val="75000"/>
                          </a:schemeClr>
                        </a:solidFill>
                      </a:endParaRPr>
                    </a:p>
                  </a:txBody>
                  <a:tcPr anchor="ctr">
                    <a:lnB w="28575" cap="flat" cmpd="sng" algn="ctr">
                      <a:solidFill>
                        <a:schemeClr val="tx2"/>
                      </a:solidFill>
                      <a:prstDash val="solid"/>
                      <a:round/>
                      <a:headEnd type="none" w="med" len="med"/>
                      <a:tailEnd type="none" w="med" len="med"/>
                    </a:lnB>
                    <a:noFill/>
                  </a:tcPr>
                </a:tc>
                <a:tc>
                  <a:txBody>
                    <a:bodyPr/>
                    <a:lstStyle/>
                    <a:p>
                      <a:pPr>
                        <a:tabLst>
                          <a:tab pos="457200" algn="l"/>
                        </a:tabLst>
                      </a:pPr>
                      <a:r>
                        <a:rPr lang="en-US" sz="2800" b="1" dirty="0" smtClean="0">
                          <a:solidFill>
                            <a:schemeClr val="accent1">
                              <a:lumMod val="75000"/>
                            </a:schemeClr>
                          </a:solidFill>
                        </a:rPr>
                        <a:t>	7,761 Full Time Jobs</a:t>
                      </a:r>
                      <a:endParaRPr lang="en-US" sz="2800" b="1" dirty="0">
                        <a:solidFill>
                          <a:schemeClr val="accent1">
                            <a:lumMod val="75000"/>
                          </a:schemeClr>
                        </a:solidFill>
                      </a:endParaRPr>
                    </a:p>
                  </a:txBody>
                  <a:tcPr anchor="ctr">
                    <a:lnB w="28575" cap="flat" cmpd="sng" algn="ctr">
                      <a:solidFill>
                        <a:schemeClr val="tx2"/>
                      </a:solidFill>
                      <a:prstDash val="solid"/>
                      <a:round/>
                      <a:headEnd type="none" w="med" len="med"/>
                      <a:tailEnd type="none" w="med" len="med"/>
                    </a:lnB>
                    <a:noFill/>
                  </a:tcPr>
                </a:tc>
              </a:tr>
            </a:tbl>
          </a:graphicData>
        </a:graphic>
      </p:graphicFrame>
      <p:sp>
        <p:nvSpPr>
          <p:cNvPr id="4" name="TextBox 3"/>
          <p:cNvSpPr txBox="1"/>
          <p:nvPr/>
        </p:nvSpPr>
        <p:spPr>
          <a:xfrm>
            <a:off x="648586" y="5334000"/>
            <a:ext cx="7924800" cy="523220"/>
          </a:xfrm>
          <a:prstGeom prst="rect">
            <a:avLst/>
          </a:prstGeom>
          <a:noFill/>
        </p:spPr>
        <p:txBody>
          <a:bodyPr wrap="square" rtlCol="0">
            <a:spAutoFit/>
          </a:bodyPr>
          <a:lstStyle/>
          <a:p>
            <a:r>
              <a:rPr lang="en-US" sz="1400" b="1" dirty="0" smtClean="0">
                <a:solidFill>
                  <a:schemeClr val="accent1">
                    <a:lumMod val="75000"/>
                  </a:schemeClr>
                </a:solidFill>
              </a:rPr>
              <a:t>Note:  Data from DOT/FAA/TC-TN-TN15/45 - Economic Impact of the William J. Hughes Technical Center of Southern New Jersey:  Update 2015</a:t>
            </a:r>
            <a:endParaRPr lang="en-US" sz="1400" b="1" dirty="0">
              <a:solidFill>
                <a:schemeClr val="accent1">
                  <a:lumMod val="75000"/>
                </a:schemeClr>
              </a:solidFill>
            </a:endParaRPr>
          </a:p>
        </p:txBody>
      </p:sp>
    </p:spTree>
    <p:extLst>
      <p:ext uri="{BB962C8B-B14F-4D97-AF65-F5344CB8AC3E}">
        <p14:creationId xmlns:p14="http://schemas.microsoft.com/office/powerpoint/2010/main" val="154051290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J:\Graphics\Presentations\2013\2013_08_01_Staffers_Yak\space\Stars_background_only_147052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0"/>
            <a:ext cx="9144000" cy="65532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72" name="Title 3"/>
          <p:cNvSpPr txBox="1">
            <a:spLocks/>
          </p:cNvSpPr>
          <p:nvPr/>
        </p:nvSpPr>
        <p:spPr>
          <a:xfrm>
            <a:off x="609600" y="2286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200" b="1" kern="1200">
                <a:solidFill>
                  <a:srgbClr val="002060"/>
                </a:solidFill>
                <a:latin typeface="Arial" pitchFamily="34" charset="0"/>
                <a:ea typeface="+mj-ea"/>
                <a:cs typeface="Arial" pitchFamily="34" charset="0"/>
              </a:defRPr>
            </a:lvl1pPr>
          </a:lstStyle>
          <a:p>
            <a:r>
              <a:rPr lang="en-US" dirty="0" smtClean="0">
                <a:solidFill>
                  <a:schemeClr val="bg1"/>
                </a:solidFill>
              </a:rPr>
              <a:t>Technical Center’s Global Aviation Impact </a:t>
            </a:r>
            <a:br>
              <a:rPr lang="en-US" dirty="0" smtClean="0">
                <a:solidFill>
                  <a:schemeClr val="bg1"/>
                </a:solidFill>
              </a:rPr>
            </a:br>
            <a:endParaRPr lang="en-US" dirty="0" smtClean="0">
              <a:solidFill>
                <a:schemeClr val="bg1"/>
              </a:solidFill>
            </a:endParaRPr>
          </a:p>
        </p:txBody>
      </p:sp>
      <p:pic>
        <p:nvPicPr>
          <p:cNvPr id="1026" name="Picture 2" descr="J:\Graphics\Presentations\2013\2013_09_18_Bolton-Subcommittee\international_951650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49" y="3886200"/>
            <a:ext cx="2816351" cy="1955800"/>
          </a:xfrm>
          <a:prstGeom prst="rect">
            <a:avLst/>
          </a:prstGeom>
          <a:noFill/>
          <a:ln w="6350">
            <a:solidFill>
              <a:schemeClr val="bg1"/>
            </a:solidFill>
          </a:ln>
          <a:effectLst>
            <a:outerShdw blurRad="139700" dist="177800" dir="2700000" algn="tl" rotWithShape="0">
              <a:prstClr val="black">
                <a:alpha val="55000"/>
              </a:prstClr>
            </a:outerShdw>
          </a:effectLst>
          <a:extLst>
            <a:ext uri="{909E8E84-426E-40DD-AFC4-6F175D3DCCD1}">
              <a14:hiddenFill xmlns:a14="http://schemas.microsoft.com/office/drawing/2010/main">
                <a:solidFill>
                  <a:srgbClr val="FFFFFF"/>
                </a:solidFill>
              </a14:hiddenFill>
            </a:ext>
          </a:extLst>
        </p:spPr>
      </p:pic>
      <p:pic>
        <p:nvPicPr>
          <p:cNvPr id="1029" name="Picture 5" descr="J:\Graphics\Presentations\2013\2013_09_18_Bolton-Subcommittee\sm_industry_shutterstock_1017497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49" y="1105023"/>
            <a:ext cx="2816352" cy="1866777"/>
          </a:xfrm>
          <a:prstGeom prst="rect">
            <a:avLst/>
          </a:prstGeom>
          <a:noFill/>
          <a:ln w="6350">
            <a:solidFill>
              <a:schemeClr val="bg1"/>
            </a:solidFill>
          </a:ln>
          <a:effectLst>
            <a:outerShdw blurRad="139700" dist="177800" dir="2700000" algn="tl" rotWithShape="0">
              <a:prstClr val="black">
                <a:alpha val="55000"/>
              </a:prstClr>
            </a:outerShdw>
          </a:effectLst>
          <a:extLst>
            <a:ext uri="{909E8E84-426E-40DD-AFC4-6F175D3DCCD1}">
              <a14:hiddenFill xmlns:a14="http://schemas.microsoft.com/office/drawing/2010/main">
                <a:solidFill>
                  <a:srgbClr val="FFFFFF"/>
                </a:solidFill>
              </a14:hiddenFill>
            </a:ext>
          </a:extLst>
        </p:spPr>
      </p:pic>
      <p:pic>
        <p:nvPicPr>
          <p:cNvPr id="3" name="Picture 2" descr="J:\Graphics\Presentations\2013\2013_09_18_Bolton-Subcommittee\academia_phot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0970" y="1081272"/>
            <a:ext cx="2929722" cy="1899370"/>
          </a:xfrm>
          <a:prstGeom prst="rect">
            <a:avLst/>
          </a:prstGeom>
          <a:noFill/>
          <a:ln w="6350">
            <a:solidFill>
              <a:schemeClr val="bg1"/>
            </a:solidFill>
          </a:ln>
          <a:effectLst>
            <a:outerShdw blurRad="139700" dist="177800" dir="2700000" algn="tl" rotWithShape="0">
              <a:prstClr val="black">
                <a:alpha val="55000"/>
              </a:prstClr>
            </a:outerShdw>
          </a:effectLst>
          <a:extLst>
            <a:ext uri="{909E8E84-426E-40DD-AFC4-6F175D3DCCD1}">
              <a14:hiddenFill xmlns:a14="http://schemas.microsoft.com/office/drawing/2010/main">
                <a:solidFill>
                  <a:srgbClr val="FFFFFF"/>
                </a:solidFill>
              </a14:hiddenFill>
            </a:ext>
          </a:extLst>
        </p:spPr>
      </p:pic>
      <p:sp>
        <p:nvSpPr>
          <p:cNvPr id="10271" name="Text Box 33"/>
          <p:cNvSpPr txBox="1">
            <a:spLocks noChangeArrowheads="1"/>
          </p:cNvSpPr>
          <p:nvPr/>
        </p:nvSpPr>
        <p:spPr bwMode="auto">
          <a:xfrm>
            <a:off x="944466" y="3054942"/>
            <a:ext cx="218471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1200"/>
              </a:lnSpc>
            </a:pPr>
            <a:r>
              <a:rPr lang="en-US" sz="1200" b="1" dirty="0" smtClean="0">
                <a:solidFill>
                  <a:schemeClr val="bg1"/>
                </a:solidFill>
                <a:latin typeface="Arial" charset="0"/>
              </a:rPr>
              <a:t>Industry</a:t>
            </a:r>
            <a:endParaRPr lang="en-US" sz="1200" b="1" dirty="0">
              <a:solidFill>
                <a:schemeClr val="bg1"/>
              </a:solidFill>
              <a:latin typeface="Arial" charset="0"/>
            </a:endParaRPr>
          </a:p>
        </p:txBody>
      </p:sp>
      <p:sp>
        <p:nvSpPr>
          <p:cNvPr id="10277" name="Text Box 49"/>
          <p:cNvSpPr txBox="1">
            <a:spLocks noChangeArrowheads="1"/>
          </p:cNvSpPr>
          <p:nvPr/>
        </p:nvSpPr>
        <p:spPr bwMode="auto">
          <a:xfrm>
            <a:off x="855724" y="5925979"/>
            <a:ext cx="2362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1200"/>
              </a:lnSpc>
            </a:pPr>
            <a:r>
              <a:rPr lang="en-US" sz="1200" b="1" dirty="0" smtClean="0">
                <a:solidFill>
                  <a:schemeClr val="bg1"/>
                </a:solidFill>
                <a:latin typeface="Arial" charset="0"/>
              </a:rPr>
              <a:t>International</a:t>
            </a:r>
            <a:endParaRPr lang="en-US" sz="1200" b="1" dirty="0">
              <a:solidFill>
                <a:schemeClr val="bg1"/>
              </a:solidFill>
              <a:latin typeface="Arial" charset="0"/>
            </a:endParaRPr>
          </a:p>
        </p:txBody>
      </p:sp>
      <p:pic>
        <p:nvPicPr>
          <p:cNvPr id="1027" name="Picture 3" descr="J:\Graphics\Presentations\2013\2013_09_18_Bolton-Subcommittee\sm_Wash_DC_165308-RL#1-08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0969" y="3886200"/>
            <a:ext cx="2932691" cy="1941699"/>
          </a:xfrm>
          <a:prstGeom prst="rect">
            <a:avLst/>
          </a:prstGeom>
          <a:noFill/>
          <a:ln w="6350">
            <a:solidFill>
              <a:schemeClr val="bg1"/>
            </a:solidFill>
          </a:ln>
          <a:effectLst>
            <a:outerShdw blurRad="139700" dist="177800" dir="2700000" algn="tl" rotWithShape="0">
              <a:prstClr val="black">
                <a:alpha val="55000"/>
              </a:prstClr>
            </a:outerShdw>
          </a:effectLst>
          <a:extLst>
            <a:ext uri="{909E8E84-426E-40DD-AFC4-6F175D3DCCD1}">
              <a14:hiddenFill xmlns:a14="http://schemas.microsoft.com/office/drawing/2010/main">
                <a:solidFill>
                  <a:srgbClr val="FFFFFF"/>
                </a:solidFill>
              </a14:hiddenFill>
            </a:ext>
          </a:extLst>
        </p:spPr>
      </p:pic>
      <p:pic>
        <p:nvPicPr>
          <p:cNvPr id="18" name="Picture 5" descr="J:\Graphics\Presentations\2013\ANG-E_Directorate_Review\Beth_Burkett\background_art\Tech_Center_entrance_0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2624" y="2354636"/>
            <a:ext cx="3057176" cy="2295966"/>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Lst>
        </p:spPr>
      </p:pic>
      <p:sp>
        <p:nvSpPr>
          <p:cNvPr id="41" name="Text Box 14"/>
          <p:cNvSpPr txBox="1">
            <a:spLocks noChangeArrowheads="1"/>
          </p:cNvSpPr>
          <p:nvPr/>
        </p:nvSpPr>
        <p:spPr bwMode="auto">
          <a:xfrm>
            <a:off x="5943600" y="3065516"/>
            <a:ext cx="2362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1200"/>
              </a:lnSpc>
            </a:pPr>
            <a:r>
              <a:rPr lang="en-US" sz="1200" b="1" dirty="0" smtClean="0">
                <a:solidFill>
                  <a:schemeClr val="bg1"/>
                </a:solidFill>
                <a:latin typeface="Arial" charset="0"/>
              </a:rPr>
              <a:t>Academia</a:t>
            </a:r>
          </a:p>
        </p:txBody>
      </p:sp>
      <p:sp>
        <p:nvSpPr>
          <p:cNvPr id="10251" name="Text Box 6"/>
          <p:cNvSpPr txBox="1">
            <a:spLocks noChangeArrowheads="1"/>
          </p:cNvSpPr>
          <p:nvPr/>
        </p:nvSpPr>
        <p:spPr bwMode="auto">
          <a:xfrm>
            <a:off x="5952777" y="5904559"/>
            <a:ext cx="223514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1200"/>
              </a:lnSpc>
            </a:pPr>
            <a:r>
              <a:rPr lang="en-US" sz="1200" b="1" dirty="0" smtClean="0">
                <a:solidFill>
                  <a:schemeClr val="bg1"/>
                </a:solidFill>
                <a:latin typeface="Arial" charset="0"/>
              </a:rPr>
              <a:t>Government</a:t>
            </a:r>
            <a:endParaRPr lang="en-US" sz="1200" b="1" dirty="0">
              <a:solidFill>
                <a:schemeClr val="bg1"/>
              </a:solidFill>
              <a:latin typeface="Arial" charset="0"/>
            </a:endParaRPr>
          </a:p>
        </p:txBody>
      </p:sp>
      <p:sp>
        <p:nvSpPr>
          <p:cNvPr id="16" name="Text Box 14"/>
          <p:cNvSpPr txBox="1">
            <a:spLocks noChangeArrowheads="1"/>
          </p:cNvSpPr>
          <p:nvPr/>
        </p:nvSpPr>
        <p:spPr bwMode="auto">
          <a:xfrm>
            <a:off x="6172200" y="2743200"/>
            <a:ext cx="1913403" cy="2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1200"/>
              </a:lnSpc>
            </a:pPr>
            <a:r>
              <a:rPr lang="en-US" sz="700" b="1" dirty="0" smtClean="0">
                <a:latin typeface="Arial" charset="0"/>
              </a:rPr>
              <a:t>MIT and TC Flight Program</a:t>
            </a:r>
          </a:p>
        </p:txBody>
      </p:sp>
      <p:sp>
        <p:nvSpPr>
          <p:cNvPr id="2" name="Oval 1"/>
          <p:cNvSpPr/>
          <p:nvPr/>
        </p:nvSpPr>
        <p:spPr>
          <a:xfrm>
            <a:off x="3190113" y="2366832"/>
            <a:ext cx="2573276" cy="698683"/>
          </a:xfrm>
          <a:prstGeom prst="ellipse">
            <a:avLst/>
          </a:prstGeom>
          <a:solidFill>
            <a:srgbClr val="3366FF"/>
          </a:solidFill>
          <a:ln>
            <a:noFill/>
          </a:ln>
          <a:effectLst>
            <a:outerShdw blurRad="50800" dist="38100" dir="16200000"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itle 1"/>
          <p:cNvSpPr>
            <a:spLocks noGrp="1"/>
          </p:cNvSpPr>
          <p:nvPr>
            <p:ph type="title"/>
          </p:nvPr>
        </p:nvSpPr>
        <p:spPr>
          <a:xfrm>
            <a:off x="3131439" y="2219635"/>
            <a:ext cx="2631950" cy="977467"/>
          </a:xfrm>
        </p:spPr>
        <p:txBody>
          <a:bodyPr>
            <a:normAutofit/>
          </a:bodyPr>
          <a:lstStyle/>
          <a:p>
            <a:r>
              <a:rPr lang="en-US" sz="1800" dirty="0" smtClean="0">
                <a:solidFill>
                  <a:schemeClr val="bg1"/>
                </a:solidFill>
              </a:rPr>
              <a:t>William J. Hughes Technical Center</a:t>
            </a:r>
          </a:p>
        </p:txBody>
      </p:sp>
      <p:sp>
        <p:nvSpPr>
          <p:cNvPr id="4" name="Slide Number Placeholder 3"/>
          <p:cNvSpPr>
            <a:spLocks noGrp="1"/>
          </p:cNvSpPr>
          <p:nvPr>
            <p:ph type="sldNum" sz="quarter" idx="4"/>
          </p:nvPr>
        </p:nvSpPr>
        <p:spPr/>
        <p:txBody>
          <a:bodyPr/>
          <a:lstStyle/>
          <a:p>
            <a:fld id="{638D2534-4F29-4D6A-99CA-34A9E7D541B9}" type="slidenum">
              <a:rPr lang="en-US" smtClean="0"/>
              <a:pPr/>
              <a:t>8</a:t>
            </a:fld>
            <a:endParaRPr lang="en-US" dirty="0"/>
          </a:p>
        </p:txBody>
      </p:sp>
    </p:spTree>
    <p:extLst>
      <p:ext uri="{BB962C8B-B14F-4D97-AF65-F5344CB8AC3E}">
        <p14:creationId xmlns:p14="http://schemas.microsoft.com/office/powerpoint/2010/main" val="202841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bg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bg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accent2"/>
          </a:buClr>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accent2"/>
          </a:buClr>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46446</TotalTime>
  <Words>793</Words>
  <Application>Microsoft Office PowerPoint</Application>
  <PresentationFormat>On-screen Show (4:3)</PresentationFormat>
  <Paragraphs>117</Paragraphs>
  <Slides>8</Slides>
  <Notes>7</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8</vt:i4>
      </vt:variant>
    </vt:vector>
  </HeadingPairs>
  <TitlesOfParts>
    <vt:vector size="15" baseType="lpstr">
      <vt:lpstr>Office Theme</vt:lpstr>
      <vt:lpstr>1_Custom Design</vt:lpstr>
      <vt:lpstr>2_Custom Design</vt:lpstr>
      <vt:lpstr>3_Custom Design</vt:lpstr>
      <vt:lpstr>4_Custom Design</vt:lpstr>
      <vt:lpstr>5_Custom Design</vt:lpstr>
      <vt:lpstr>Image</vt:lpstr>
      <vt:lpstr>PowerPoint Presentation</vt:lpstr>
      <vt:lpstr>PowerPoint Presentation</vt:lpstr>
      <vt:lpstr>The FAA William J. Hughes Technical Center</vt:lpstr>
      <vt:lpstr>WJHTC Quick Facts</vt:lpstr>
      <vt:lpstr>Research &amp; Development</vt:lpstr>
      <vt:lpstr>PowerPoint Presentation</vt:lpstr>
      <vt:lpstr>Estimated Economic Impact</vt:lpstr>
      <vt:lpstr>William J. Hughes Technical Center</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CTR Hess</dc:creator>
  <cp:lastModifiedBy>Burkett, Beth (FAA)</cp:lastModifiedBy>
  <cp:revision>562</cp:revision>
  <cp:lastPrinted>2014-10-07T13:15:30Z</cp:lastPrinted>
  <dcterms:created xsi:type="dcterms:W3CDTF">2012-05-14T17:34:53Z</dcterms:created>
  <dcterms:modified xsi:type="dcterms:W3CDTF">2016-12-09T15:12:46Z</dcterms:modified>
</cp:coreProperties>
</file>