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9753600" cx="13004800"/>
  <p:notesSz cx="6858000" cy="9144000"/>
  <p:embeddedFontLst>
    <p:embeddedFont>
      <p:font typeface="Helvetica Neue"/>
      <p:regular r:id="rId16"/>
      <p:bold r:id="rId17"/>
      <p:italic r:id="rId18"/>
      <p:boldItalic r:id="rId19"/>
    </p:embeddedFont>
    <p:embeddedFont>
      <p:font typeface="Helvetica Neue L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AFA5CFF-5A67-4957-AA26-12ABBE735491}">
  <a:tblStyle styleId="{4AFA5CFF-5A67-4957-AA26-12ABBE735491}"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HelveticaNeueLight-regular.fntdata"/><Relationship Id="rId11" Type="http://schemas.openxmlformats.org/officeDocument/2006/relationships/slide" Target="slides/slide6.xml"/><Relationship Id="rId22" Type="http://schemas.openxmlformats.org/officeDocument/2006/relationships/font" Target="fonts/HelveticaNeueLight-italic.fntdata"/><Relationship Id="rId10" Type="http://schemas.openxmlformats.org/officeDocument/2006/relationships/slide" Target="slides/slide5.xml"/><Relationship Id="rId21" Type="http://schemas.openxmlformats.org/officeDocument/2006/relationships/font" Target="fonts/HelveticaNeueLight-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HelveticaNeueLigh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9" name="Google Shape;6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56" name="Google Shape;1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5" name="Google Shape;7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f5cf09000_0_0:notes"/>
          <p:cNvSpPr txBox="1"/>
          <p:nvPr>
            <p:ph idx="1" type="body"/>
          </p:nvPr>
        </p:nvSpPr>
        <p:spPr>
          <a:xfrm>
            <a:off x="685800" y="36735026"/>
            <a:ext cx="5486400" cy="3005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7f5cf09000_0_0:notes"/>
          <p:cNvSpPr/>
          <p:nvPr>
            <p:ph idx="2" type="sldImg"/>
          </p:nvPr>
        </p:nvSpPr>
        <p:spPr>
          <a:xfrm>
            <a:off x="1371600" y="9541565"/>
            <a:ext cx="4114800" cy="25762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f5cf09000_0_5:notes"/>
          <p:cNvSpPr/>
          <p:nvPr>
            <p:ph idx="2" type="sldImg"/>
          </p:nvPr>
        </p:nvSpPr>
        <p:spPr>
          <a:xfrm>
            <a:off x="1371600" y="9541565"/>
            <a:ext cx="4114800" cy="257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7f5cf09000_0_5:notes"/>
          <p:cNvSpPr txBox="1"/>
          <p:nvPr>
            <p:ph idx="1" type="body"/>
          </p:nvPr>
        </p:nvSpPr>
        <p:spPr>
          <a:xfrm>
            <a:off x="685800" y="36735026"/>
            <a:ext cx="5486400" cy="30057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7f5cf09000_0_5:notes"/>
          <p:cNvSpPr txBox="1"/>
          <p:nvPr>
            <p:ph idx="12" type="sldNum"/>
          </p:nvPr>
        </p:nvSpPr>
        <p:spPr>
          <a:xfrm>
            <a:off x="3884613" y="72502650"/>
            <a:ext cx="2971800" cy="3829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f5cf09000_0_12:notes"/>
          <p:cNvSpPr/>
          <p:nvPr>
            <p:ph idx="2" type="sldImg"/>
          </p:nvPr>
        </p:nvSpPr>
        <p:spPr>
          <a:xfrm>
            <a:off x="1371600" y="9541565"/>
            <a:ext cx="4114800" cy="257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7f5cf09000_0_12:notes"/>
          <p:cNvSpPr txBox="1"/>
          <p:nvPr>
            <p:ph idx="1" type="body"/>
          </p:nvPr>
        </p:nvSpPr>
        <p:spPr>
          <a:xfrm>
            <a:off x="685800" y="36735026"/>
            <a:ext cx="5486400" cy="30057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7f5cf09000_0_12:notes"/>
          <p:cNvSpPr txBox="1"/>
          <p:nvPr>
            <p:ph idx="12" type="sldNum"/>
          </p:nvPr>
        </p:nvSpPr>
        <p:spPr>
          <a:xfrm>
            <a:off x="3884613" y="72502650"/>
            <a:ext cx="2971800" cy="3829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f5cf09000_0_28:notes"/>
          <p:cNvSpPr/>
          <p:nvPr>
            <p:ph idx="2" type="sldImg"/>
          </p:nvPr>
        </p:nvSpPr>
        <p:spPr>
          <a:xfrm>
            <a:off x="1371600" y="9541565"/>
            <a:ext cx="4114800" cy="257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7f5cf09000_0_28:notes"/>
          <p:cNvSpPr txBox="1"/>
          <p:nvPr>
            <p:ph idx="1" type="body"/>
          </p:nvPr>
        </p:nvSpPr>
        <p:spPr>
          <a:xfrm>
            <a:off x="685800" y="36735026"/>
            <a:ext cx="5486400" cy="30057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7f5cf09000_0_28:notes"/>
          <p:cNvSpPr txBox="1"/>
          <p:nvPr>
            <p:ph idx="12" type="sldNum"/>
          </p:nvPr>
        </p:nvSpPr>
        <p:spPr>
          <a:xfrm>
            <a:off x="3884613" y="72502650"/>
            <a:ext cx="2971800" cy="3829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f5cf09000_0_42:notes"/>
          <p:cNvSpPr/>
          <p:nvPr>
            <p:ph idx="2" type="sldImg"/>
          </p:nvPr>
        </p:nvSpPr>
        <p:spPr>
          <a:xfrm>
            <a:off x="1371600" y="9541565"/>
            <a:ext cx="4114800" cy="257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7f5cf09000_0_42:notes"/>
          <p:cNvSpPr txBox="1"/>
          <p:nvPr>
            <p:ph idx="1" type="body"/>
          </p:nvPr>
        </p:nvSpPr>
        <p:spPr>
          <a:xfrm>
            <a:off x="685800" y="36735026"/>
            <a:ext cx="5486400" cy="30057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7f5cf09000_0_42:notes"/>
          <p:cNvSpPr txBox="1"/>
          <p:nvPr>
            <p:ph idx="12" type="sldNum"/>
          </p:nvPr>
        </p:nvSpPr>
        <p:spPr>
          <a:xfrm>
            <a:off x="3884613" y="72502650"/>
            <a:ext cx="2971800" cy="3829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9" name="Shape 9"/>
        <p:cNvGrpSpPr/>
        <p:nvPr/>
      </p:nvGrpSpPr>
      <p:grpSpPr>
        <a:xfrm>
          <a:off x="0" y="0"/>
          <a:ext cx="0" cy="0"/>
          <a:chOff x="0" y="0"/>
          <a:chExt cx="0" cy="0"/>
        </a:xfrm>
      </p:grpSpPr>
      <p:sp>
        <p:nvSpPr>
          <p:cNvPr id="10" name="Google Shape;10;p2"/>
          <p:cNvSpPr txBox="1"/>
          <p:nvPr>
            <p:ph type="title"/>
          </p:nvPr>
        </p:nvSpPr>
        <p:spPr>
          <a:xfrm>
            <a:off x="1270000" y="1638300"/>
            <a:ext cx="10464800" cy="33020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1270000" y="5041900"/>
            <a:ext cx="10464800" cy="11303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3700"/>
              <a:buFont typeface="Helvetica Neue"/>
              <a:buNone/>
              <a:defRPr sz="3700"/>
            </a:lvl1pPr>
            <a:lvl2pPr indent="-228600" lvl="1" marL="914400" algn="ctr">
              <a:lnSpc>
                <a:spcPct val="100000"/>
              </a:lnSpc>
              <a:spcBef>
                <a:spcPts val="0"/>
              </a:spcBef>
              <a:spcAft>
                <a:spcPts val="0"/>
              </a:spcAft>
              <a:buClr>
                <a:srgbClr val="000000"/>
              </a:buClr>
              <a:buSzPts val="3700"/>
              <a:buFont typeface="Helvetica Neue"/>
              <a:buNone/>
              <a:defRPr sz="3700"/>
            </a:lvl2pPr>
            <a:lvl3pPr indent="-228600" lvl="2" marL="1371600" algn="ctr">
              <a:lnSpc>
                <a:spcPct val="100000"/>
              </a:lnSpc>
              <a:spcBef>
                <a:spcPts val="0"/>
              </a:spcBef>
              <a:spcAft>
                <a:spcPts val="0"/>
              </a:spcAft>
              <a:buClr>
                <a:srgbClr val="000000"/>
              </a:buClr>
              <a:buSzPts val="3700"/>
              <a:buFont typeface="Helvetica Neue"/>
              <a:buNone/>
              <a:defRPr sz="3700"/>
            </a:lvl3pPr>
            <a:lvl4pPr indent="-228600" lvl="3" marL="1828800" algn="ctr">
              <a:lnSpc>
                <a:spcPct val="100000"/>
              </a:lnSpc>
              <a:spcBef>
                <a:spcPts val="0"/>
              </a:spcBef>
              <a:spcAft>
                <a:spcPts val="0"/>
              </a:spcAft>
              <a:buClr>
                <a:srgbClr val="000000"/>
              </a:buClr>
              <a:buSzPts val="3700"/>
              <a:buFont typeface="Helvetica Neue"/>
              <a:buNone/>
              <a:defRPr sz="3700"/>
            </a:lvl4pPr>
            <a:lvl5pPr indent="-228600" lvl="4" marL="2286000" algn="ctr">
              <a:lnSpc>
                <a:spcPct val="100000"/>
              </a:lnSpc>
              <a:spcBef>
                <a:spcPts val="0"/>
              </a:spcBef>
              <a:spcAft>
                <a:spcPts val="0"/>
              </a:spcAft>
              <a:buClr>
                <a:srgbClr val="000000"/>
              </a:buClr>
              <a:buSzPts val="3700"/>
              <a:buFont typeface="Helvetica Neue"/>
              <a:buNone/>
              <a:defRPr sz="3700"/>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12" name="Google Shape;12;p2"/>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6" name="Shape 46"/>
        <p:cNvGrpSpPr/>
        <p:nvPr/>
      </p:nvGrpSpPr>
      <p:grpSpPr>
        <a:xfrm>
          <a:off x="0" y="0"/>
          <a:ext cx="0" cy="0"/>
          <a:chOff x="0" y="0"/>
          <a:chExt cx="0" cy="0"/>
        </a:xfrm>
      </p:grpSpPr>
      <p:sp>
        <p:nvSpPr>
          <p:cNvPr id="47" name="Google Shape;47;p11"/>
          <p:cNvSpPr txBox="1"/>
          <p:nvPr>
            <p:ph idx="1" type="body"/>
          </p:nvPr>
        </p:nvSpPr>
        <p:spPr>
          <a:xfrm>
            <a:off x="1270000" y="6362700"/>
            <a:ext cx="10464800" cy="461366"/>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2400"/>
              <a:buFont typeface="Helvetica Neue"/>
              <a:buNone/>
              <a:defRPr i="1" sz="2400"/>
            </a:lvl1pPr>
            <a:lvl2pPr indent="-449580" lvl="1" marL="914400" algn="ctr">
              <a:lnSpc>
                <a:spcPct val="100000"/>
              </a:lnSpc>
              <a:spcBef>
                <a:spcPts val="0"/>
              </a:spcBef>
              <a:spcAft>
                <a:spcPts val="0"/>
              </a:spcAft>
              <a:buClr>
                <a:srgbClr val="000000"/>
              </a:buClr>
              <a:buSzPts val="3480"/>
              <a:buFont typeface="Helvetica Neue"/>
              <a:buChar char="•"/>
              <a:defRPr i="1" sz="2400"/>
            </a:lvl2pPr>
            <a:lvl3pPr indent="-449580" lvl="2" marL="1371600" algn="ctr">
              <a:lnSpc>
                <a:spcPct val="100000"/>
              </a:lnSpc>
              <a:spcBef>
                <a:spcPts val="0"/>
              </a:spcBef>
              <a:spcAft>
                <a:spcPts val="0"/>
              </a:spcAft>
              <a:buClr>
                <a:srgbClr val="000000"/>
              </a:buClr>
              <a:buSzPts val="3480"/>
              <a:buFont typeface="Helvetica Neue"/>
              <a:buChar char="•"/>
              <a:defRPr i="1" sz="2400"/>
            </a:lvl3pPr>
            <a:lvl4pPr indent="-449580" lvl="3" marL="1828800" algn="ctr">
              <a:lnSpc>
                <a:spcPct val="100000"/>
              </a:lnSpc>
              <a:spcBef>
                <a:spcPts val="0"/>
              </a:spcBef>
              <a:spcAft>
                <a:spcPts val="0"/>
              </a:spcAft>
              <a:buClr>
                <a:srgbClr val="000000"/>
              </a:buClr>
              <a:buSzPts val="3480"/>
              <a:buFont typeface="Helvetica Neue"/>
              <a:buChar char="•"/>
              <a:defRPr i="1" sz="2400"/>
            </a:lvl4pPr>
            <a:lvl5pPr indent="-449579" lvl="4" marL="2286000" algn="ctr">
              <a:lnSpc>
                <a:spcPct val="100000"/>
              </a:lnSpc>
              <a:spcBef>
                <a:spcPts val="0"/>
              </a:spcBef>
              <a:spcAft>
                <a:spcPts val="0"/>
              </a:spcAft>
              <a:buClr>
                <a:srgbClr val="000000"/>
              </a:buClr>
              <a:buSzPts val="3480"/>
              <a:buFont typeface="Helvetica Neue"/>
              <a:buChar char="•"/>
              <a:defRPr i="1" sz="2400"/>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48" name="Google Shape;48;p11"/>
          <p:cNvSpPr txBox="1"/>
          <p:nvPr>
            <p:ph idx="2" type="body"/>
          </p:nvPr>
        </p:nvSpPr>
        <p:spPr>
          <a:xfrm>
            <a:off x="1270000" y="4267112"/>
            <a:ext cx="10464800" cy="609780"/>
          </a:xfrm>
          <a:prstGeom prst="rect">
            <a:avLst/>
          </a:prstGeom>
          <a:noFill/>
          <a:ln>
            <a:noFill/>
          </a:ln>
        </p:spPr>
        <p:txBody>
          <a:bodyPr anchorCtr="0" anchor="ctr" bIns="50800" lIns="50800" spcFirstLastPara="1" rIns="50800" wrap="square" tIns="50800">
            <a:noAutofit/>
          </a:bodyPr>
          <a:lstStyle>
            <a:lvl1pPr indent="-394335" lvl="0" marL="457200" algn="l">
              <a:lnSpc>
                <a:spcPct val="100000"/>
              </a:lnSpc>
              <a:spcBef>
                <a:spcPts val="4200"/>
              </a:spcBef>
              <a:spcAft>
                <a:spcPts val="0"/>
              </a:spcAft>
              <a:buClr>
                <a:srgbClr val="000000"/>
              </a:buClr>
              <a:buSzPts val="2610"/>
              <a:buChar char="•"/>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49" name="Google Shape;49;p11"/>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0" name="Shape 50"/>
        <p:cNvGrpSpPr/>
        <p:nvPr/>
      </p:nvGrpSpPr>
      <p:grpSpPr>
        <a:xfrm>
          <a:off x="0" y="0"/>
          <a:ext cx="0" cy="0"/>
          <a:chOff x="0" y="0"/>
          <a:chExt cx="0" cy="0"/>
        </a:xfrm>
      </p:grpSpPr>
      <p:sp>
        <p:nvSpPr>
          <p:cNvPr id="51" name="Google Shape;51;p12"/>
          <p:cNvSpPr/>
          <p:nvPr>
            <p:ph idx="2" type="pic"/>
          </p:nvPr>
        </p:nvSpPr>
        <p:spPr>
          <a:xfrm>
            <a:off x="0" y="0"/>
            <a:ext cx="13004800" cy="9753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52" name="Google Shape;52;p12"/>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Large Content">
  <p:cSld name="Title and Large Content">
    <p:spTree>
      <p:nvGrpSpPr>
        <p:cNvPr id="55" name="Shape 55"/>
        <p:cNvGrpSpPr/>
        <p:nvPr/>
      </p:nvGrpSpPr>
      <p:grpSpPr>
        <a:xfrm>
          <a:off x="0" y="0"/>
          <a:ext cx="0" cy="0"/>
          <a:chOff x="0" y="0"/>
          <a:chExt cx="0" cy="0"/>
        </a:xfrm>
      </p:grpSpPr>
      <p:sp>
        <p:nvSpPr>
          <p:cNvPr id="56" name="Google Shape;56;p14"/>
          <p:cNvSpPr txBox="1"/>
          <p:nvPr/>
        </p:nvSpPr>
        <p:spPr>
          <a:xfrm>
            <a:off x="-32512" y="244016"/>
            <a:ext cx="476700" cy="519300"/>
          </a:xfrm>
          <a:prstGeom prst="rect">
            <a:avLst/>
          </a:prstGeom>
          <a:noFill/>
          <a:ln>
            <a:noFill/>
          </a:ln>
        </p:spPr>
        <p:txBody>
          <a:bodyPr anchorCtr="0" anchor="ctr" bIns="54175" lIns="108350" spcFirstLastPara="1" rIns="108350" wrap="square" tIns="54175">
            <a:noAutofit/>
          </a:bodyPr>
          <a:lstStyle/>
          <a:p>
            <a:pPr indent="0" lvl="0" marL="0" marR="0" rtl="0" algn="r">
              <a:spcBef>
                <a:spcPts val="0"/>
              </a:spcBef>
              <a:spcAft>
                <a:spcPts val="0"/>
              </a:spcAft>
              <a:buNone/>
            </a:pPr>
            <a:fld id="{00000000-1234-1234-1234-123412341234}" type="slidenum">
              <a:rPr b="1" lang="en-US" sz="1300">
                <a:solidFill>
                  <a:srgbClr val="7F7F7F"/>
                </a:solidFill>
                <a:latin typeface="Arial"/>
                <a:ea typeface="Arial"/>
                <a:cs typeface="Arial"/>
                <a:sym typeface="Arial"/>
              </a:rPr>
              <a:t>‹#›</a:t>
            </a:fld>
            <a:endParaRPr b="1" sz="1300">
              <a:solidFill>
                <a:srgbClr val="7F7F7F"/>
              </a:solidFill>
              <a:latin typeface="Arial"/>
              <a:ea typeface="Arial"/>
              <a:cs typeface="Arial"/>
              <a:sym typeface="Arial"/>
            </a:endParaRPr>
          </a:p>
        </p:txBody>
      </p:sp>
      <p:sp>
        <p:nvSpPr>
          <p:cNvPr id="57" name="Google Shape;57;p14"/>
          <p:cNvSpPr txBox="1"/>
          <p:nvPr>
            <p:ph idx="10" type="dt"/>
          </p:nvPr>
        </p:nvSpPr>
        <p:spPr>
          <a:xfrm>
            <a:off x="16096" y="9270416"/>
            <a:ext cx="1343700" cy="495000"/>
          </a:xfrm>
          <a:prstGeom prst="rect">
            <a:avLst/>
          </a:prstGeom>
          <a:noFill/>
          <a:ln>
            <a:noFill/>
          </a:ln>
        </p:spPr>
        <p:txBody>
          <a:bodyPr anchorCtr="0" anchor="t" bIns="54175" lIns="108350" spcFirstLastPara="1" rIns="108350" wrap="square" tIns="54175">
            <a:noAutofit/>
          </a:bodyPr>
          <a:lstStyle>
            <a:lvl1pPr lvl="0" rtl="0" algn="l">
              <a:spcBef>
                <a:spcPts val="0"/>
              </a:spcBef>
              <a:spcAft>
                <a:spcPts val="0"/>
              </a:spcAft>
              <a:buSzPts val="1700"/>
              <a:buNone/>
              <a:defRPr sz="1300">
                <a:solidFill>
                  <a:srgbClr val="7F7F7F"/>
                </a:solidFill>
                <a:latin typeface="Arial"/>
                <a:ea typeface="Arial"/>
                <a:cs typeface="Arial"/>
                <a:sym typeface="Arial"/>
              </a:defRPr>
            </a:lvl1pPr>
            <a:lvl2pPr lvl="1" rtl="0" algn="l">
              <a:spcBef>
                <a:spcPts val="0"/>
              </a:spcBef>
              <a:spcAft>
                <a:spcPts val="0"/>
              </a:spcAft>
              <a:buSzPts val="1700"/>
              <a:buNone/>
              <a:defRPr sz="1700"/>
            </a:lvl2pPr>
            <a:lvl3pPr lvl="2" rtl="0" algn="l">
              <a:spcBef>
                <a:spcPts val="0"/>
              </a:spcBef>
              <a:spcAft>
                <a:spcPts val="0"/>
              </a:spcAft>
              <a:buSzPts val="1700"/>
              <a:buNone/>
              <a:defRPr sz="1700"/>
            </a:lvl3pPr>
            <a:lvl4pPr lvl="3" rtl="0" algn="l">
              <a:spcBef>
                <a:spcPts val="0"/>
              </a:spcBef>
              <a:spcAft>
                <a:spcPts val="0"/>
              </a:spcAft>
              <a:buSzPts val="1700"/>
              <a:buNone/>
              <a:defRPr sz="1700"/>
            </a:lvl4pPr>
            <a:lvl5pPr lvl="4" rtl="0" algn="l">
              <a:spcBef>
                <a:spcPts val="0"/>
              </a:spcBef>
              <a:spcAft>
                <a:spcPts val="0"/>
              </a:spcAft>
              <a:buSzPts val="1700"/>
              <a:buNone/>
              <a:defRPr sz="1700"/>
            </a:lvl5pPr>
            <a:lvl6pPr lvl="5" rtl="0" algn="l">
              <a:spcBef>
                <a:spcPts val="0"/>
              </a:spcBef>
              <a:spcAft>
                <a:spcPts val="0"/>
              </a:spcAft>
              <a:buSzPts val="1700"/>
              <a:buNone/>
              <a:defRPr sz="1700"/>
            </a:lvl6pPr>
            <a:lvl7pPr lvl="6" rtl="0" algn="l">
              <a:spcBef>
                <a:spcPts val="0"/>
              </a:spcBef>
              <a:spcAft>
                <a:spcPts val="0"/>
              </a:spcAft>
              <a:buSzPts val="1700"/>
              <a:buNone/>
              <a:defRPr sz="1700"/>
            </a:lvl7pPr>
            <a:lvl8pPr lvl="7" rtl="0" algn="l">
              <a:spcBef>
                <a:spcPts val="0"/>
              </a:spcBef>
              <a:spcAft>
                <a:spcPts val="0"/>
              </a:spcAft>
              <a:buSzPts val="1700"/>
              <a:buNone/>
              <a:defRPr sz="1700"/>
            </a:lvl8pPr>
            <a:lvl9pPr lvl="8" rtl="0" algn="l">
              <a:spcBef>
                <a:spcPts val="0"/>
              </a:spcBef>
              <a:spcAft>
                <a:spcPts val="0"/>
              </a:spcAft>
              <a:buSzPts val="1700"/>
              <a:buNone/>
              <a:defRPr sz="1700"/>
            </a:lvl9pPr>
          </a:lstStyle>
          <a:p/>
        </p:txBody>
      </p:sp>
      <p:sp>
        <p:nvSpPr>
          <p:cNvPr id="58" name="Google Shape;58;p14"/>
          <p:cNvSpPr txBox="1"/>
          <p:nvPr>
            <p:ph idx="1" type="body"/>
          </p:nvPr>
        </p:nvSpPr>
        <p:spPr>
          <a:xfrm>
            <a:off x="785897" y="2487875"/>
            <a:ext cx="11308800" cy="6728400"/>
          </a:xfrm>
          <a:prstGeom prst="rect">
            <a:avLst/>
          </a:prstGeom>
          <a:noFill/>
          <a:ln>
            <a:noFill/>
          </a:ln>
        </p:spPr>
        <p:txBody>
          <a:bodyPr anchorCtr="0" anchor="t" bIns="54175" lIns="108350" spcFirstLastPara="1" rIns="108350" wrap="square" tIns="54175">
            <a:noAutofit/>
          </a:bodyPr>
          <a:lstStyle>
            <a:lvl1pPr indent="-381000" lvl="0" marL="457200" marR="0" rtl="0" algn="l">
              <a:lnSpc>
                <a:spcPct val="100000"/>
              </a:lnSpc>
              <a:spcBef>
                <a:spcPts val="2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100000"/>
              </a:lnSpc>
              <a:spcBef>
                <a:spcPts val="7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61950" lvl="2" marL="1371600" marR="0" rtl="0" algn="l">
              <a:lnSpc>
                <a:spcPct val="100000"/>
              </a:lnSpc>
              <a:spcBef>
                <a:spcPts val="7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3pPr>
            <a:lvl4pPr indent="-361950" lvl="3" marL="1828800" marR="0" rtl="0" algn="l">
              <a:lnSpc>
                <a:spcPct val="90000"/>
              </a:lnSpc>
              <a:spcBef>
                <a:spcPts val="7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4pPr>
            <a:lvl5pPr indent="-361950" lvl="4" marL="2286000" marR="0" rtl="0" algn="l">
              <a:lnSpc>
                <a:spcPct val="90000"/>
              </a:lnSpc>
              <a:spcBef>
                <a:spcPts val="14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5pPr>
            <a:lvl6pPr indent="-361950" lvl="5" marL="2743200" marR="0" rtl="0" algn="l">
              <a:lnSpc>
                <a:spcPct val="90000"/>
              </a:lnSpc>
              <a:spcBef>
                <a:spcPts val="14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6pPr>
            <a:lvl7pPr indent="-361950" lvl="6" marL="3200400" marR="0" rtl="0" algn="l">
              <a:lnSpc>
                <a:spcPct val="90000"/>
              </a:lnSpc>
              <a:spcBef>
                <a:spcPts val="6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7pPr>
            <a:lvl8pPr indent="-361950" lvl="7" marL="3657600" marR="0" rtl="0" algn="l">
              <a:lnSpc>
                <a:spcPct val="90000"/>
              </a:lnSpc>
              <a:spcBef>
                <a:spcPts val="6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8pPr>
            <a:lvl9pPr indent="-361950" lvl="8" marL="4114800" marR="0" rtl="0" algn="l">
              <a:lnSpc>
                <a:spcPct val="90000"/>
              </a:lnSpc>
              <a:spcBef>
                <a:spcPts val="6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9pPr>
          </a:lstStyle>
          <a:p/>
        </p:txBody>
      </p:sp>
      <p:sp>
        <p:nvSpPr>
          <p:cNvPr id="59" name="Google Shape;59;p14"/>
          <p:cNvSpPr txBox="1"/>
          <p:nvPr>
            <p:ph type="title"/>
          </p:nvPr>
        </p:nvSpPr>
        <p:spPr>
          <a:xfrm>
            <a:off x="790393" y="847487"/>
            <a:ext cx="9207000" cy="1183200"/>
          </a:xfrm>
          <a:prstGeom prst="rect">
            <a:avLst/>
          </a:prstGeom>
          <a:noFill/>
          <a:ln>
            <a:noFill/>
          </a:ln>
        </p:spPr>
        <p:txBody>
          <a:bodyPr anchorCtr="0" anchor="t" bIns="54175" lIns="108350" spcFirstLastPara="1" rIns="108350" wrap="square" tIns="54175">
            <a:noAutofit/>
          </a:bodyPr>
          <a:lstStyle>
            <a:lvl1pPr lvl="0" marR="0" rtl="0" algn="l">
              <a:lnSpc>
                <a:spcPct val="90000"/>
              </a:lnSpc>
              <a:spcBef>
                <a:spcPts val="0"/>
              </a:spcBef>
              <a:spcAft>
                <a:spcPts val="0"/>
              </a:spcAft>
              <a:buClr>
                <a:schemeClr val="dk2"/>
              </a:buClr>
              <a:buSzPts val="3300"/>
              <a:buFont typeface="Arial"/>
              <a:buNone/>
              <a:defRPr b="1" i="0" sz="3300" u="none" cap="none" strike="noStrike">
                <a:solidFill>
                  <a:schemeClr val="dk2"/>
                </a:solidFill>
                <a:latin typeface="Arial"/>
                <a:ea typeface="Arial"/>
                <a:cs typeface="Arial"/>
                <a:sym typeface="Arial"/>
              </a:defRPr>
            </a:lvl1pPr>
            <a:lvl2pPr lvl="1" rtl="0">
              <a:spcBef>
                <a:spcPts val="0"/>
              </a:spcBef>
              <a:spcAft>
                <a:spcPts val="0"/>
              </a:spcAft>
              <a:buSzPts val="8000"/>
              <a:buNone/>
              <a:defRPr sz="2100"/>
            </a:lvl2pPr>
            <a:lvl3pPr lvl="2" rtl="0">
              <a:spcBef>
                <a:spcPts val="0"/>
              </a:spcBef>
              <a:spcAft>
                <a:spcPts val="0"/>
              </a:spcAft>
              <a:buSzPts val="8000"/>
              <a:buNone/>
              <a:defRPr sz="2100"/>
            </a:lvl3pPr>
            <a:lvl4pPr lvl="3" rtl="0">
              <a:spcBef>
                <a:spcPts val="0"/>
              </a:spcBef>
              <a:spcAft>
                <a:spcPts val="0"/>
              </a:spcAft>
              <a:buSzPts val="8000"/>
              <a:buNone/>
              <a:defRPr sz="2100"/>
            </a:lvl4pPr>
            <a:lvl5pPr lvl="4" rtl="0">
              <a:spcBef>
                <a:spcPts val="0"/>
              </a:spcBef>
              <a:spcAft>
                <a:spcPts val="0"/>
              </a:spcAft>
              <a:buSzPts val="8000"/>
              <a:buNone/>
              <a:defRPr sz="2100"/>
            </a:lvl5pPr>
            <a:lvl6pPr lvl="5" rtl="0">
              <a:spcBef>
                <a:spcPts val="0"/>
              </a:spcBef>
              <a:spcAft>
                <a:spcPts val="0"/>
              </a:spcAft>
              <a:buSzPts val="8000"/>
              <a:buNone/>
              <a:defRPr sz="2100"/>
            </a:lvl6pPr>
            <a:lvl7pPr lvl="6" rtl="0">
              <a:spcBef>
                <a:spcPts val="0"/>
              </a:spcBef>
              <a:spcAft>
                <a:spcPts val="0"/>
              </a:spcAft>
              <a:buSzPts val="8000"/>
              <a:buNone/>
              <a:defRPr sz="2100"/>
            </a:lvl7pPr>
            <a:lvl8pPr lvl="7" rtl="0">
              <a:spcBef>
                <a:spcPts val="0"/>
              </a:spcBef>
              <a:spcAft>
                <a:spcPts val="0"/>
              </a:spcAft>
              <a:buSzPts val="8000"/>
              <a:buNone/>
              <a:defRPr sz="2100"/>
            </a:lvl8pPr>
            <a:lvl9pPr lvl="8" rtl="0">
              <a:spcBef>
                <a:spcPts val="0"/>
              </a:spcBef>
              <a:spcAft>
                <a:spcPts val="0"/>
              </a:spcAft>
              <a:buSzPts val="8000"/>
              <a:buNone/>
              <a:defRPr sz="2100"/>
            </a:lvl9pPr>
          </a:lstStyle>
          <a:p/>
        </p:txBody>
      </p:sp>
      <p:sp>
        <p:nvSpPr>
          <p:cNvPr id="60" name="Google Shape;60;p14"/>
          <p:cNvSpPr txBox="1"/>
          <p:nvPr>
            <p:ph idx="11" type="ftr"/>
          </p:nvPr>
        </p:nvSpPr>
        <p:spPr>
          <a:xfrm>
            <a:off x="788605" y="314823"/>
            <a:ext cx="8686800" cy="495000"/>
          </a:xfrm>
          <a:prstGeom prst="rect">
            <a:avLst/>
          </a:prstGeom>
          <a:noFill/>
          <a:ln>
            <a:noFill/>
          </a:ln>
        </p:spPr>
        <p:txBody>
          <a:bodyPr anchorCtr="0" anchor="t" bIns="54175" lIns="108350" spcFirstLastPara="1" rIns="108350" wrap="square" tIns="54175">
            <a:noAutofit/>
          </a:bodyPr>
          <a:lstStyle>
            <a:lvl1pPr lvl="0" rtl="0" algn="l">
              <a:spcBef>
                <a:spcPts val="0"/>
              </a:spcBef>
              <a:spcAft>
                <a:spcPts val="0"/>
              </a:spcAft>
              <a:buSzPts val="1700"/>
              <a:buNone/>
              <a:defRPr sz="1300">
                <a:solidFill>
                  <a:srgbClr val="7F7F7F"/>
                </a:solidFill>
                <a:latin typeface="Arial"/>
                <a:ea typeface="Arial"/>
                <a:cs typeface="Arial"/>
                <a:sym typeface="Arial"/>
              </a:defRPr>
            </a:lvl1pPr>
            <a:lvl2pPr lvl="1" rtl="0" algn="l">
              <a:spcBef>
                <a:spcPts val="0"/>
              </a:spcBef>
              <a:spcAft>
                <a:spcPts val="0"/>
              </a:spcAft>
              <a:buSzPts val="1700"/>
              <a:buNone/>
              <a:defRPr sz="1700"/>
            </a:lvl2pPr>
            <a:lvl3pPr lvl="2" rtl="0" algn="l">
              <a:spcBef>
                <a:spcPts val="0"/>
              </a:spcBef>
              <a:spcAft>
                <a:spcPts val="0"/>
              </a:spcAft>
              <a:buSzPts val="1700"/>
              <a:buNone/>
              <a:defRPr sz="1700"/>
            </a:lvl3pPr>
            <a:lvl4pPr lvl="3" rtl="0" algn="l">
              <a:spcBef>
                <a:spcPts val="0"/>
              </a:spcBef>
              <a:spcAft>
                <a:spcPts val="0"/>
              </a:spcAft>
              <a:buSzPts val="1700"/>
              <a:buNone/>
              <a:defRPr sz="1700"/>
            </a:lvl4pPr>
            <a:lvl5pPr lvl="4" rtl="0" algn="l">
              <a:spcBef>
                <a:spcPts val="0"/>
              </a:spcBef>
              <a:spcAft>
                <a:spcPts val="0"/>
              </a:spcAft>
              <a:buSzPts val="1700"/>
              <a:buNone/>
              <a:defRPr sz="1700"/>
            </a:lvl5pPr>
            <a:lvl6pPr lvl="5" rtl="0" algn="l">
              <a:spcBef>
                <a:spcPts val="0"/>
              </a:spcBef>
              <a:spcAft>
                <a:spcPts val="0"/>
              </a:spcAft>
              <a:buSzPts val="1700"/>
              <a:buNone/>
              <a:defRPr sz="1700"/>
            </a:lvl6pPr>
            <a:lvl7pPr lvl="6" rtl="0" algn="l">
              <a:spcBef>
                <a:spcPts val="0"/>
              </a:spcBef>
              <a:spcAft>
                <a:spcPts val="0"/>
              </a:spcAft>
              <a:buSzPts val="1700"/>
              <a:buNone/>
              <a:defRPr sz="1700"/>
            </a:lvl7pPr>
            <a:lvl8pPr lvl="7" rtl="0" algn="l">
              <a:spcBef>
                <a:spcPts val="0"/>
              </a:spcBef>
              <a:spcAft>
                <a:spcPts val="0"/>
              </a:spcAft>
              <a:buSzPts val="1700"/>
              <a:buNone/>
              <a:defRPr sz="1700"/>
            </a:lvl8pPr>
            <a:lvl9pPr lvl="8" rtl="0" algn="l">
              <a:spcBef>
                <a:spcPts val="0"/>
              </a:spcBef>
              <a:spcAft>
                <a:spcPts val="0"/>
              </a:spcAft>
              <a:buSzPts val="1700"/>
              <a:buNone/>
              <a:defRPr sz="1700"/>
            </a:lvl9pPr>
          </a:lstStyle>
          <a:p/>
        </p:txBody>
      </p:sp>
      <p:sp>
        <p:nvSpPr>
          <p:cNvPr id="61" name="Google Shape;61;p14"/>
          <p:cNvSpPr/>
          <p:nvPr/>
        </p:nvSpPr>
        <p:spPr>
          <a:xfrm>
            <a:off x="0" y="9608989"/>
            <a:ext cx="13004700" cy="171600"/>
          </a:xfrm>
          <a:prstGeom prst="rect">
            <a:avLst/>
          </a:prstGeom>
          <a:gradFill>
            <a:gsLst>
              <a:gs pos="0">
                <a:schemeClr val="dk2"/>
              </a:gs>
              <a:gs pos="50000">
                <a:srgbClr val="498A95"/>
              </a:gs>
              <a:gs pos="100000">
                <a:schemeClr val="accent3"/>
              </a:gs>
            </a:gsLst>
            <a:lin ang="0" scaled="0"/>
          </a:gradFill>
          <a:ln>
            <a:noFill/>
          </a:ln>
        </p:spPr>
        <p:txBody>
          <a:bodyPr anchorCtr="0" anchor="ctr" bIns="54175" lIns="108350" spcFirstLastPara="1" rIns="108350" wrap="square" tIns="54175">
            <a:noAutofit/>
          </a:bodyPr>
          <a:lstStyle/>
          <a:p>
            <a:pPr indent="0" lvl="0" marL="0" marR="0" rtl="0" algn="ctr">
              <a:spcBef>
                <a:spcPts val="0"/>
              </a:spcBef>
              <a:spcAft>
                <a:spcPts val="0"/>
              </a:spcAft>
              <a:buNone/>
            </a:pPr>
            <a:r>
              <a:t/>
            </a:r>
            <a:endParaRPr sz="2100">
              <a:solidFill>
                <a:srgbClr val="7F7F7F"/>
              </a:solidFill>
              <a:latin typeface="Arial"/>
              <a:ea typeface="Arial"/>
              <a:cs typeface="Arial"/>
              <a:sym typeface="Arial"/>
            </a:endParaRPr>
          </a:p>
        </p:txBody>
      </p:sp>
      <p:grpSp>
        <p:nvGrpSpPr>
          <p:cNvPr id="62" name="Google Shape;62;p14"/>
          <p:cNvGrpSpPr/>
          <p:nvPr/>
        </p:nvGrpSpPr>
        <p:grpSpPr>
          <a:xfrm>
            <a:off x="10261826" y="136841"/>
            <a:ext cx="2743446" cy="873192"/>
            <a:chOff x="9620161" y="96218"/>
            <a:chExt cx="2571900" cy="613973"/>
          </a:xfrm>
        </p:grpSpPr>
        <p:grpSp>
          <p:nvGrpSpPr>
            <p:cNvPr id="63" name="Google Shape;63;p14"/>
            <p:cNvGrpSpPr/>
            <p:nvPr/>
          </p:nvGrpSpPr>
          <p:grpSpPr>
            <a:xfrm>
              <a:off x="9620161" y="96218"/>
              <a:ext cx="2571900" cy="613973"/>
              <a:chOff x="9620161" y="96218"/>
              <a:chExt cx="2571900" cy="613973"/>
            </a:xfrm>
          </p:grpSpPr>
          <p:cxnSp>
            <p:nvCxnSpPr>
              <p:cNvPr id="64" name="Google Shape;64;p14"/>
              <p:cNvCxnSpPr/>
              <p:nvPr/>
            </p:nvCxnSpPr>
            <p:spPr>
              <a:xfrm>
                <a:off x="9620161" y="710191"/>
                <a:ext cx="2571900" cy="0"/>
              </a:xfrm>
              <a:prstGeom prst="straightConnector1">
                <a:avLst/>
              </a:prstGeom>
              <a:noFill/>
              <a:ln cap="rnd" cmpd="sng" w="34925">
                <a:solidFill>
                  <a:schemeClr val="accent3"/>
                </a:solidFill>
                <a:prstDash val="solid"/>
                <a:miter lim="800000"/>
                <a:headEnd len="sm" w="sm" type="none"/>
                <a:tailEnd len="sm" w="sm" type="none"/>
              </a:ln>
            </p:spPr>
          </p:cxnSp>
          <p:pic>
            <p:nvPicPr>
              <p:cNvPr descr="U.S. Department of Health and Human Services" id="65" name="Google Shape;65;p14"/>
              <p:cNvPicPr preferRelativeResize="0"/>
              <p:nvPr/>
            </p:nvPicPr>
            <p:blipFill rotWithShape="1">
              <a:blip r:embed="rId2">
                <a:alphaModFix/>
              </a:blip>
              <a:srcRect b="0" l="0" r="0" t="0"/>
              <a:stretch/>
            </p:blipFill>
            <p:spPr>
              <a:xfrm>
                <a:off x="11501949" y="96218"/>
                <a:ext cx="505809" cy="505809"/>
              </a:xfrm>
              <a:prstGeom prst="rect">
                <a:avLst/>
              </a:prstGeom>
              <a:noFill/>
              <a:ln>
                <a:noFill/>
              </a:ln>
            </p:spPr>
          </p:pic>
        </p:grpSp>
        <p:pic>
          <p:nvPicPr>
            <p:cNvPr id="66" name="Google Shape;66;p14"/>
            <p:cNvPicPr preferRelativeResize="0"/>
            <p:nvPr/>
          </p:nvPicPr>
          <p:blipFill rotWithShape="1">
            <a:blip r:embed="rId3">
              <a:alphaModFix/>
            </a:blip>
            <a:srcRect b="0" l="0" r="0" t="0"/>
            <a:stretch/>
          </p:blipFill>
          <p:spPr>
            <a:xfrm>
              <a:off x="9702892" y="139107"/>
              <a:ext cx="1572126" cy="414276"/>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952500" y="254000"/>
            <a:ext cx="11099800" cy="2159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txBox="1"/>
          <p:nvPr>
            <p:ph idx="1" type="body"/>
          </p:nvPr>
        </p:nvSpPr>
        <p:spPr>
          <a:xfrm>
            <a:off x="952500" y="2590800"/>
            <a:ext cx="11099800" cy="6286500"/>
          </a:xfrm>
          <a:prstGeom prst="rect">
            <a:avLst/>
          </a:prstGeom>
          <a:noFill/>
          <a:ln>
            <a:noFill/>
          </a:ln>
        </p:spPr>
        <p:txBody>
          <a:bodyPr anchorCtr="0" anchor="ctr" bIns="50800" lIns="50800" spcFirstLastPara="1" rIns="50800" wrap="square" tIns="50800">
            <a:noAutofit/>
          </a:bodyPr>
          <a:lstStyle>
            <a:lvl1pPr indent="-394335" lvl="0" marL="457200" algn="l">
              <a:lnSpc>
                <a:spcPct val="100000"/>
              </a:lnSpc>
              <a:spcBef>
                <a:spcPts val="4200"/>
              </a:spcBef>
              <a:spcAft>
                <a:spcPts val="0"/>
              </a:spcAft>
              <a:buClr>
                <a:srgbClr val="000000"/>
              </a:buClr>
              <a:buSzPts val="2610"/>
              <a:buChar char="•"/>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16" name="Google Shape;16;p3"/>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17" name="Shape 17"/>
        <p:cNvGrpSpPr/>
        <p:nvPr/>
      </p:nvGrpSpPr>
      <p:grpSpPr>
        <a:xfrm>
          <a:off x="0" y="0"/>
          <a:ext cx="0" cy="0"/>
          <a:chOff x="0" y="0"/>
          <a:chExt cx="0" cy="0"/>
        </a:xfrm>
      </p:grpSpPr>
      <p:sp>
        <p:nvSpPr>
          <p:cNvPr id="18" name="Google Shape;18;p4"/>
          <p:cNvSpPr/>
          <p:nvPr>
            <p:ph idx="2" type="pic"/>
          </p:nvPr>
        </p:nvSpPr>
        <p:spPr>
          <a:xfrm>
            <a:off x="1625600" y="673100"/>
            <a:ext cx="9753600" cy="5905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19" name="Google Shape;19;p4"/>
          <p:cNvSpPr txBox="1"/>
          <p:nvPr>
            <p:ph type="title"/>
          </p:nvPr>
        </p:nvSpPr>
        <p:spPr>
          <a:xfrm>
            <a:off x="1270000" y="6718300"/>
            <a:ext cx="10464800" cy="14224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 type="body"/>
          </p:nvPr>
        </p:nvSpPr>
        <p:spPr>
          <a:xfrm>
            <a:off x="1270000" y="8153400"/>
            <a:ext cx="10464800" cy="11303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3700"/>
              <a:buFont typeface="Helvetica Neue"/>
              <a:buNone/>
              <a:defRPr sz="3700"/>
            </a:lvl1pPr>
            <a:lvl2pPr indent="-228600" lvl="1" marL="914400" algn="ctr">
              <a:lnSpc>
                <a:spcPct val="100000"/>
              </a:lnSpc>
              <a:spcBef>
                <a:spcPts val="0"/>
              </a:spcBef>
              <a:spcAft>
                <a:spcPts val="0"/>
              </a:spcAft>
              <a:buClr>
                <a:srgbClr val="000000"/>
              </a:buClr>
              <a:buSzPts val="3700"/>
              <a:buFont typeface="Helvetica Neue"/>
              <a:buNone/>
              <a:defRPr sz="3700"/>
            </a:lvl2pPr>
            <a:lvl3pPr indent="-228600" lvl="2" marL="1371600" algn="ctr">
              <a:lnSpc>
                <a:spcPct val="100000"/>
              </a:lnSpc>
              <a:spcBef>
                <a:spcPts val="0"/>
              </a:spcBef>
              <a:spcAft>
                <a:spcPts val="0"/>
              </a:spcAft>
              <a:buClr>
                <a:srgbClr val="000000"/>
              </a:buClr>
              <a:buSzPts val="3700"/>
              <a:buFont typeface="Helvetica Neue"/>
              <a:buNone/>
              <a:defRPr sz="3700"/>
            </a:lvl3pPr>
            <a:lvl4pPr indent="-228600" lvl="3" marL="1828800" algn="ctr">
              <a:lnSpc>
                <a:spcPct val="100000"/>
              </a:lnSpc>
              <a:spcBef>
                <a:spcPts val="0"/>
              </a:spcBef>
              <a:spcAft>
                <a:spcPts val="0"/>
              </a:spcAft>
              <a:buClr>
                <a:srgbClr val="000000"/>
              </a:buClr>
              <a:buSzPts val="3700"/>
              <a:buFont typeface="Helvetica Neue"/>
              <a:buNone/>
              <a:defRPr sz="3700"/>
            </a:lvl4pPr>
            <a:lvl5pPr indent="-228600" lvl="4" marL="2286000" algn="ctr">
              <a:lnSpc>
                <a:spcPct val="100000"/>
              </a:lnSpc>
              <a:spcBef>
                <a:spcPts val="0"/>
              </a:spcBef>
              <a:spcAft>
                <a:spcPts val="0"/>
              </a:spcAft>
              <a:buClr>
                <a:srgbClr val="000000"/>
              </a:buClr>
              <a:buSzPts val="3700"/>
              <a:buFont typeface="Helvetica Neue"/>
              <a:buNone/>
              <a:defRPr sz="3700"/>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21" name="Google Shape;21;p4"/>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22" name="Shape 22"/>
        <p:cNvGrpSpPr/>
        <p:nvPr/>
      </p:nvGrpSpPr>
      <p:grpSpPr>
        <a:xfrm>
          <a:off x="0" y="0"/>
          <a:ext cx="0" cy="0"/>
          <a:chOff x="0" y="0"/>
          <a:chExt cx="0" cy="0"/>
        </a:xfrm>
      </p:grpSpPr>
      <p:sp>
        <p:nvSpPr>
          <p:cNvPr id="23" name="Google Shape;23;p5"/>
          <p:cNvSpPr txBox="1"/>
          <p:nvPr>
            <p:ph type="title"/>
          </p:nvPr>
        </p:nvSpPr>
        <p:spPr>
          <a:xfrm>
            <a:off x="1270000" y="3225800"/>
            <a:ext cx="10464800" cy="3302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5" name="Shape 25"/>
        <p:cNvGrpSpPr/>
        <p:nvPr/>
      </p:nvGrpSpPr>
      <p:grpSpPr>
        <a:xfrm>
          <a:off x="0" y="0"/>
          <a:ext cx="0" cy="0"/>
          <a:chOff x="0" y="0"/>
          <a:chExt cx="0" cy="0"/>
        </a:xfrm>
      </p:grpSpPr>
      <p:sp>
        <p:nvSpPr>
          <p:cNvPr id="26" name="Google Shape;26;p6"/>
          <p:cNvSpPr/>
          <p:nvPr>
            <p:ph idx="2" type="pic"/>
          </p:nvPr>
        </p:nvSpPr>
        <p:spPr>
          <a:xfrm>
            <a:off x="6718300" y="635000"/>
            <a:ext cx="5334000" cy="8216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27" name="Google Shape;27;p6"/>
          <p:cNvSpPr txBox="1"/>
          <p:nvPr>
            <p:ph type="title"/>
          </p:nvPr>
        </p:nvSpPr>
        <p:spPr>
          <a:xfrm>
            <a:off x="952500" y="635000"/>
            <a:ext cx="5334000" cy="39878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6000"/>
              <a:buFont typeface="Helvetica Neue"/>
              <a:buNone/>
              <a:defRPr sz="6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 type="body"/>
          </p:nvPr>
        </p:nvSpPr>
        <p:spPr>
          <a:xfrm>
            <a:off x="952500" y="4724400"/>
            <a:ext cx="5334000" cy="41148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3700"/>
              <a:buFont typeface="Helvetica Neue"/>
              <a:buNone/>
              <a:defRPr sz="3700"/>
            </a:lvl1pPr>
            <a:lvl2pPr indent="-228600" lvl="1" marL="914400" algn="ctr">
              <a:lnSpc>
                <a:spcPct val="100000"/>
              </a:lnSpc>
              <a:spcBef>
                <a:spcPts val="0"/>
              </a:spcBef>
              <a:spcAft>
                <a:spcPts val="0"/>
              </a:spcAft>
              <a:buClr>
                <a:srgbClr val="000000"/>
              </a:buClr>
              <a:buSzPts val="3700"/>
              <a:buFont typeface="Helvetica Neue"/>
              <a:buNone/>
              <a:defRPr sz="3700"/>
            </a:lvl2pPr>
            <a:lvl3pPr indent="-228600" lvl="2" marL="1371600" algn="ctr">
              <a:lnSpc>
                <a:spcPct val="100000"/>
              </a:lnSpc>
              <a:spcBef>
                <a:spcPts val="0"/>
              </a:spcBef>
              <a:spcAft>
                <a:spcPts val="0"/>
              </a:spcAft>
              <a:buClr>
                <a:srgbClr val="000000"/>
              </a:buClr>
              <a:buSzPts val="3700"/>
              <a:buFont typeface="Helvetica Neue"/>
              <a:buNone/>
              <a:defRPr sz="3700"/>
            </a:lvl3pPr>
            <a:lvl4pPr indent="-228600" lvl="3" marL="1828800" algn="ctr">
              <a:lnSpc>
                <a:spcPct val="100000"/>
              </a:lnSpc>
              <a:spcBef>
                <a:spcPts val="0"/>
              </a:spcBef>
              <a:spcAft>
                <a:spcPts val="0"/>
              </a:spcAft>
              <a:buClr>
                <a:srgbClr val="000000"/>
              </a:buClr>
              <a:buSzPts val="3700"/>
              <a:buFont typeface="Helvetica Neue"/>
              <a:buNone/>
              <a:defRPr sz="3700"/>
            </a:lvl4pPr>
            <a:lvl5pPr indent="-228600" lvl="4" marL="2286000" algn="ctr">
              <a:lnSpc>
                <a:spcPct val="100000"/>
              </a:lnSpc>
              <a:spcBef>
                <a:spcPts val="0"/>
              </a:spcBef>
              <a:spcAft>
                <a:spcPts val="0"/>
              </a:spcAft>
              <a:buClr>
                <a:srgbClr val="000000"/>
              </a:buClr>
              <a:buSzPts val="3700"/>
              <a:buFont typeface="Helvetica Neue"/>
              <a:buNone/>
              <a:defRPr sz="3700"/>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29" name="Google Shape;29;p6"/>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30" name="Shape 30"/>
        <p:cNvGrpSpPr/>
        <p:nvPr/>
      </p:nvGrpSpPr>
      <p:grpSpPr>
        <a:xfrm>
          <a:off x="0" y="0"/>
          <a:ext cx="0" cy="0"/>
          <a:chOff x="0" y="0"/>
          <a:chExt cx="0" cy="0"/>
        </a:xfrm>
      </p:grpSpPr>
      <p:sp>
        <p:nvSpPr>
          <p:cNvPr id="31" name="Google Shape;31;p7"/>
          <p:cNvSpPr txBox="1"/>
          <p:nvPr>
            <p:ph type="title"/>
          </p:nvPr>
        </p:nvSpPr>
        <p:spPr>
          <a:xfrm>
            <a:off x="952500" y="254000"/>
            <a:ext cx="11099800" cy="2159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7"/>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3" name="Shape 33"/>
        <p:cNvGrpSpPr/>
        <p:nvPr/>
      </p:nvGrpSpPr>
      <p:grpSpPr>
        <a:xfrm>
          <a:off x="0" y="0"/>
          <a:ext cx="0" cy="0"/>
          <a:chOff x="0" y="0"/>
          <a:chExt cx="0" cy="0"/>
        </a:xfrm>
      </p:grpSpPr>
      <p:sp>
        <p:nvSpPr>
          <p:cNvPr id="34" name="Google Shape;34;p8"/>
          <p:cNvSpPr/>
          <p:nvPr>
            <p:ph idx="2" type="pic"/>
          </p:nvPr>
        </p:nvSpPr>
        <p:spPr>
          <a:xfrm>
            <a:off x="6718300" y="2590800"/>
            <a:ext cx="5334000" cy="6286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35" name="Google Shape;35;p8"/>
          <p:cNvSpPr txBox="1"/>
          <p:nvPr>
            <p:ph type="title"/>
          </p:nvPr>
        </p:nvSpPr>
        <p:spPr>
          <a:xfrm>
            <a:off x="952500" y="254000"/>
            <a:ext cx="11099800" cy="2159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952500" y="2590800"/>
            <a:ext cx="5334000" cy="6286500"/>
          </a:xfrm>
          <a:prstGeom prst="rect">
            <a:avLst/>
          </a:prstGeom>
          <a:noFill/>
          <a:ln>
            <a:noFill/>
          </a:ln>
        </p:spPr>
        <p:txBody>
          <a:bodyPr anchorCtr="0" anchor="ctr" bIns="50800" lIns="50800" spcFirstLastPara="1" rIns="50800" wrap="square" tIns="50800">
            <a:noAutofit/>
          </a:bodyPr>
          <a:lstStyle>
            <a:lvl1pPr indent="-486410" lvl="0" marL="457200" algn="l">
              <a:lnSpc>
                <a:spcPct val="100000"/>
              </a:lnSpc>
              <a:spcBef>
                <a:spcPts val="3200"/>
              </a:spcBef>
              <a:spcAft>
                <a:spcPts val="0"/>
              </a:spcAft>
              <a:buClr>
                <a:srgbClr val="000000"/>
              </a:buClr>
              <a:buSzPts val="4060"/>
              <a:buFont typeface="Helvetica Neue"/>
              <a:buChar char="•"/>
              <a:defRPr sz="2800"/>
            </a:lvl1pPr>
            <a:lvl2pPr indent="-486410" lvl="1" marL="914400" algn="l">
              <a:lnSpc>
                <a:spcPct val="100000"/>
              </a:lnSpc>
              <a:spcBef>
                <a:spcPts val="3200"/>
              </a:spcBef>
              <a:spcAft>
                <a:spcPts val="0"/>
              </a:spcAft>
              <a:buClr>
                <a:srgbClr val="000000"/>
              </a:buClr>
              <a:buSzPts val="4060"/>
              <a:buFont typeface="Helvetica Neue"/>
              <a:buChar char="•"/>
              <a:defRPr sz="2800"/>
            </a:lvl2pPr>
            <a:lvl3pPr indent="-486410" lvl="2" marL="1371600" algn="l">
              <a:lnSpc>
                <a:spcPct val="100000"/>
              </a:lnSpc>
              <a:spcBef>
                <a:spcPts val="3200"/>
              </a:spcBef>
              <a:spcAft>
                <a:spcPts val="0"/>
              </a:spcAft>
              <a:buClr>
                <a:srgbClr val="000000"/>
              </a:buClr>
              <a:buSzPts val="4060"/>
              <a:buFont typeface="Helvetica Neue"/>
              <a:buChar char="•"/>
              <a:defRPr sz="2800"/>
            </a:lvl3pPr>
            <a:lvl4pPr indent="-486410" lvl="3" marL="1828800" algn="l">
              <a:lnSpc>
                <a:spcPct val="100000"/>
              </a:lnSpc>
              <a:spcBef>
                <a:spcPts val="3200"/>
              </a:spcBef>
              <a:spcAft>
                <a:spcPts val="0"/>
              </a:spcAft>
              <a:buClr>
                <a:srgbClr val="000000"/>
              </a:buClr>
              <a:buSzPts val="4060"/>
              <a:buFont typeface="Helvetica Neue"/>
              <a:buChar char="•"/>
              <a:defRPr sz="2800"/>
            </a:lvl4pPr>
            <a:lvl5pPr indent="-486410" lvl="4" marL="2286000" algn="l">
              <a:lnSpc>
                <a:spcPct val="100000"/>
              </a:lnSpc>
              <a:spcBef>
                <a:spcPts val="3200"/>
              </a:spcBef>
              <a:spcAft>
                <a:spcPts val="0"/>
              </a:spcAft>
              <a:buClr>
                <a:srgbClr val="000000"/>
              </a:buClr>
              <a:buSzPts val="4060"/>
              <a:buFont typeface="Helvetica Neue"/>
              <a:buChar char="•"/>
              <a:defRPr sz="2800"/>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37" name="Google Shape;37;p8"/>
          <p:cNvSpPr txBox="1"/>
          <p:nvPr>
            <p:ph idx="12" type="sldNum"/>
          </p:nvPr>
        </p:nvSpPr>
        <p:spPr>
          <a:xfrm>
            <a:off x="6328884" y="9296400"/>
            <a:ext cx="340259" cy="342900"/>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38" name="Shape 38"/>
        <p:cNvGrpSpPr/>
        <p:nvPr/>
      </p:nvGrpSpPr>
      <p:grpSpPr>
        <a:xfrm>
          <a:off x="0" y="0"/>
          <a:ext cx="0" cy="0"/>
          <a:chOff x="0" y="0"/>
          <a:chExt cx="0" cy="0"/>
        </a:xfrm>
      </p:grpSpPr>
      <p:sp>
        <p:nvSpPr>
          <p:cNvPr id="39" name="Google Shape;39;p9"/>
          <p:cNvSpPr txBox="1"/>
          <p:nvPr>
            <p:ph idx="1" type="body"/>
          </p:nvPr>
        </p:nvSpPr>
        <p:spPr>
          <a:xfrm>
            <a:off x="952500" y="1270000"/>
            <a:ext cx="11099800" cy="7213600"/>
          </a:xfrm>
          <a:prstGeom prst="rect">
            <a:avLst/>
          </a:prstGeom>
          <a:noFill/>
          <a:ln>
            <a:noFill/>
          </a:ln>
        </p:spPr>
        <p:txBody>
          <a:bodyPr anchorCtr="0" anchor="ctr" bIns="50800" lIns="50800" spcFirstLastPara="1" rIns="50800" wrap="square" tIns="50800">
            <a:noAutofit/>
          </a:bodyPr>
          <a:lstStyle>
            <a:lvl1pPr indent="-394335" lvl="0" marL="457200" algn="l">
              <a:lnSpc>
                <a:spcPct val="100000"/>
              </a:lnSpc>
              <a:spcBef>
                <a:spcPts val="4200"/>
              </a:spcBef>
              <a:spcAft>
                <a:spcPts val="0"/>
              </a:spcAft>
              <a:buClr>
                <a:srgbClr val="000000"/>
              </a:buClr>
              <a:buSzPts val="2610"/>
              <a:buChar char="•"/>
              <a:defRPr/>
            </a:lvl1pPr>
            <a:lvl2pPr indent="-394335" lvl="1" marL="914400" algn="l">
              <a:lnSpc>
                <a:spcPct val="100000"/>
              </a:lnSpc>
              <a:spcBef>
                <a:spcPts val="4200"/>
              </a:spcBef>
              <a:spcAft>
                <a:spcPts val="0"/>
              </a:spcAft>
              <a:buClr>
                <a:srgbClr val="000000"/>
              </a:buClr>
              <a:buSzPts val="2610"/>
              <a:buChar char="•"/>
              <a:defRPr/>
            </a:lvl2pPr>
            <a:lvl3pPr indent="-394335" lvl="2" marL="1371600" algn="l">
              <a:lnSpc>
                <a:spcPct val="100000"/>
              </a:lnSpc>
              <a:spcBef>
                <a:spcPts val="4200"/>
              </a:spcBef>
              <a:spcAft>
                <a:spcPts val="0"/>
              </a:spcAft>
              <a:buClr>
                <a:srgbClr val="000000"/>
              </a:buClr>
              <a:buSzPts val="2610"/>
              <a:buChar char="•"/>
              <a:defRPr/>
            </a:lvl3pPr>
            <a:lvl4pPr indent="-394335" lvl="3" marL="1828800" algn="l">
              <a:lnSpc>
                <a:spcPct val="100000"/>
              </a:lnSpc>
              <a:spcBef>
                <a:spcPts val="4200"/>
              </a:spcBef>
              <a:spcAft>
                <a:spcPts val="0"/>
              </a:spcAft>
              <a:buClr>
                <a:srgbClr val="000000"/>
              </a:buClr>
              <a:buSzPts val="2610"/>
              <a:buChar char="•"/>
              <a:defRPr/>
            </a:lvl4pPr>
            <a:lvl5pPr indent="-394335" lvl="4" marL="2286000" algn="l">
              <a:lnSpc>
                <a:spcPct val="100000"/>
              </a:lnSpc>
              <a:spcBef>
                <a:spcPts val="4200"/>
              </a:spcBef>
              <a:spcAft>
                <a:spcPts val="0"/>
              </a:spcAft>
              <a:buClr>
                <a:srgbClr val="000000"/>
              </a:buClr>
              <a:buSzPts val="2610"/>
              <a:buChar char="•"/>
              <a:defRPr/>
            </a:lvl5pPr>
            <a:lvl6pPr indent="-394335" lvl="5" marL="2743200" algn="l">
              <a:lnSpc>
                <a:spcPct val="100000"/>
              </a:lnSpc>
              <a:spcBef>
                <a:spcPts val="4200"/>
              </a:spcBef>
              <a:spcAft>
                <a:spcPts val="0"/>
              </a:spcAft>
              <a:buClr>
                <a:srgbClr val="000000"/>
              </a:buClr>
              <a:buSzPts val="2610"/>
              <a:buChar char="•"/>
              <a:defRPr/>
            </a:lvl6pPr>
            <a:lvl7pPr indent="-394335" lvl="6" marL="3200400" algn="l">
              <a:lnSpc>
                <a:spcPct val="100000"/>
              </a:lnSpc>
              <a:spcBef>
                <a:spcPts val="4200"/>
              </a:spcBef>
              <a:spcAft>
                <a:spcPts val="0"/>
              </a:spcAft>
              <a:buClr>
                <a:srgbClr val="000000"/>
              </a:buClr>
              <a:buSzPts val="2610"/>
              <a:buChar char="•"/>
              <a:defRPr/>
            </a:lvl7pPr>
            <a:lvl8pPr indent="-394334" lvl="7" marL="3657600" algn="l">
              <a:lnSpc>
                <a:spcPct val="100000"/>
              </a:lnSpc>
              <a:spcBef>
                <a:spcPts val="4200"/>
              </a:spcBef>
              <a:spcAft>
                <a:spcPts val="0"/>
              </a:spcAft>
              <a:buClr>
                <a:srgbClr val="000000"/>
              </a:buClr>
              <a:buSzPts val="2610"/>
              <a:buChar char="•"/>
              <a:defRPr/>
            </a:lvl8pPr>
            <a:lvl9pPr indent="-394334" lvl="8" marL="4114800" algn="l">
              <a:lnSpc>
                <a:spcPct val="100000"/>
              </a:lnSpc>
              <a:spcBef>
                <a:spcPts val="4200"/>
              </a:spcBef>
              <a:spcAft>
                <a:spcPts val="0"/>
              </a:spcAft>
              <a:buClr>
                <a:srgbClr val="000000"/>
              </a:buClr>
              <a:buSzPts val="2610"/>
              <a:buChar char="•"/>
              <a:defRPr/>
            </a:lvl9pPr>
          </a:lstStyle>
          <a:p/>
        </p:txBody>
      </p:sp>
      <p:sp>
        <p:nvSpPr>
          <p:cNvPr id="40" name="Google Shape;40;p9"/>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1" name="Shape 41"/>
        <p:cNvGrpSpPr/>
        <p:nvPr/>
      </p:nvGrpSpPr>
      <p:grpSpPr>
        <a:xfrm>
          <a:off x="0" y="0"/>
          <a:ext cx="0" cy="0"/>
          <a:chOff x="0" y="0"/>
          <a:chExt cx="0" cy="0"/>
        </a:xfrm>
      </p:grpSpPr>
      <p:sp>
        <p:nvSpPr>
          <p:cNvPr id="42" name="Google Shape;42;p10"/>
          <p:cNvSpPr/>
          <p:nvPr>
            <p:ph idx="2" type="pic"/>
          </p:nvPr>
        </p:nvSpPr>
        <p:spPr>
          <a:xfrm>
            <a:off x="6718300" y="5092700"/>
            <a:ext cx="53340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43" name="Google Shape;43;p10"/>
          <p:cNvSpPr/>
          <p:nvPr>
            <p:ph idx="3" type="pic"/>
          </p:nvPr>
        </p:nvSpPr>
        <p:spPr>
          <a:xfrm>
            <a:off x="6718300" y="889000"/>
            <a:ext cx="53340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44" name="Google Shape;44;p10"/>
          <p:cNvSpPr/>
          <p:nvPr>
            <p:ph idx="4" type="pic"/>
          </p:nvPr>
        </p:nvSpPr>
        <p:spPr>
          <a:xfrm>
            <a:off x="952500" y="889000"/>
            <a:ext cx="5334000" cy="7975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45" name="Google Shape;45;p10"/>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52500" y="254000"/>
            <a:ext cx="11099800" cy="2159000"/>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8000"/>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952500" y="2590800"/>
            <a:ext cx="11099800" cy="6286500"/>
          </a:xfrm>
          <a:prstGeom prst="rect">
            <a:avLst/>
          </a:prstGeom>
          <a:noFill/>
          <a:ln>
            <a:noFill/>
          </a:ln>
        </p:spPr>
        <p:txBody>
          <a:bodyPr anchorCtr="0" anchor="ctr" bIns="50800" lIns="50800" spcFirstLastPara="1" rIns="50800" wrap="square" tIns="50800">
            <a:noAutofit/>
          </a:bodyPr>
          <a:lstStyle>
            <a:lvl1pPr indent="-523240" lvl="0" marL="4572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1pPr>
            <a:lvl2pPr indent="-523240" lvl="1" marL="9144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2pPr>
            <a:lvl3pPr indent="-523239" lvl="2" marL="13716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3pPr>
            <a:lvl4pPr indent="-523239" lvl="3" marL="18288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4pPr>
            <a:lvl5pPr indent="-523239" lvl="4" marL="22860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5pPr>
            <a:lvl6pPr indent="-523239" lvl="5" marL="27432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6pPr>
            <a:lvl7pPr indent="-523239" lvl="6" marL="32004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7pPr>
            <a:lvl8pPr indent="-523239" lvl="7" marL="36576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8pPr>
            <a:lvl9pPr indent="-523240" lvl="8" marL="4114800" marR="0" rtl="0" algn="l">
              <a:lnSpc>
                <a:spcPct val="100000"/>
              </a:lnSpc>
              <a:spcBef>
                <a:spcPts val="4200"/>
              </a:spcBef>
              <a:spcAft>
                <a:spcPts val="0"/>
              </a:spcAft>
              <a:buClr>
                <a:srgbClr val="000000"/>
              </a:buClr>
              <a:buSzPts val="4640"/>
              <a:buFont typeface="Helvetica Neue"/>
              <a:buChar char="•"/>
              <a:defRPr b="0" i="0" sz="32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6328884" y="9296400"/>
            <a:ext cx="340259" cy="324306"/>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idx="4294967295" type="ctrTitle"/>
          </p:nvPr>
        </p:nvSpPr>
        <p:spPr>
          <a:xfrm>
            <a:off x="1270000" y="1638300"/>
            <a:ext cx="10464800" cy="3302000"/>
          </a:xfrm>
          <a:prstGeom prst="rect">
            <a:avLst/>
          </a:prstGeom>
          <a:noFill/>
          <a:ln>
            <a:noFill/>
          </a:ln>
        </p:spPr>
        <p:txBody>
          <a:bodyPr anchorCtr="0" anchor="b"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a:buNone/>
            </a:pPr>
            <a:r>
              <a:rPr b="0" i="0" lang="en-US" sz="8000" u="none" cap="none" strike="noStrike">
                <a:solidFill>
                  <a:srgbClr val="000000"/>
                </a:solidFill>
                <a:latin typeface="Helvetica Neue"/>
                <a:ea typeface="Helvetica Neue"/>
                <a:cs typeface="Helvetica Neue"/>
                <a:sym typeface="Helvetica Neue"/>
              </a:rPr>
              <a:t>HIT Policy Update</a:t>
            </a:r>
            <a:endParaRPr b="0" i="0" sz="80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8000"/>
              <a:buFont typeface="Helvetica Neue"/>
              <a:buNone/>
            </a:pPr>
            <a:r>
              <a:rPr lang="en-US"/>
              <a:t>COVID-19 Edition</a:t>
            </a:r>
            <a:endParaRPr/>
          </a:p>
        </p:txBody>
      </p:sp>
      <p:sp>
        <p:nvSpPr>
          <p:cNvPr id="72" name="Google Shape;72;p15"/>
          <p:cNvSpPr txBox="1"/>
          <p:nvPr>
            <p:ph idx="4294967295" type="subTitle"/>
          </p:nvPr>
        </p:nvSpPr>
        <p:spPr>
          <a:xfrm>
            <a:off x="1270000" y="5473700"/>
            <a:ext cx="10464800" cy="1130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700"/>
              <a:buFont typeface="Helvetica Neue"/>
              <a:buNone/>
            </a:pPr>
            <a:r>
              <a:rPr b="0" i="0" lang="en-US" sz="3700" u="none" cap="none" strike="noStrike">
                <a:solidFill>
                  <a:srgbClr val="000000"/>
                </a:solidFill>
                <a:latin typeface="Arial"/>
                <a:ea typeface="Arial"/>
                <a:cs typeface="Arial"/>
                <a:sym typeface="Arial"/>
              </a:rPr>
              <a:t>John D. Halamka MD</a:t>
            </a:r>
            <a:endParaRPr b="0" i="0" sz="37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700"/>
              <a:buFont typeface="Helvetica Neue"/>
              <a:buNone/>
            </a:pPr>
            <a:r>
              <a:rPr b="0" i="0" lang="en-US" sz="3700" u="none" cap="none" strike="noStrike">
                <a:solidFill>
                  <a:srgbClr val="000000"/>
                </a:solidFill>
                <a:latin typeface="Arial"/>
                <a:ea typeface="Arial"/>
                <a:cs typeface="Arial"/>
                <a:sym typeface="Arial"/>
              </a:rPr>
              <a:t>March 26, 2020</a:t>
            </a:r>
            <a:endParaRPr b="0" i="0" sz="37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952500" y="254000"/>
            <a:ext cx="11099800" cy="2159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8000"/>
              <a:buFont typeface="Helvetica Neue"/>
              <a:buNone/>
            </a:pPr>
            <a:r>
              <a:rPr b="0" i="0" lang="en-US" sz="8000" u="none" cap="none" strike="noStrike">
                <a:solidFill>
                  <a:srgbClr val="000000"/>
                </a:solidFill>
                <a:latin typeface="Helvetica Neue"/>
                <a:ea typeface="Helvetica Neue"/>
                <a:cs typeface="Helvetica Neue"/>
                <a:sym typeface="Helvetica Neue"/>
              </a:rPr>
              <a:t>Questions?</a:t>
            </a:r>
            <a:endParaRPr/>
          </a:p>
        </p:txBody>
      </p:sp>
      <p:sp>
        <p:nvSpPr>
          <p:cNvPr id="159" name="Google Shape;159;p24"/>
          <p:cNvSpPr txBox="1"/>
          <p:nvPr>
            <p:ph idx="1" type="body"/>
          </p:nvPr>
        </p:nvSpPr>
        <p:spPr>
          <a:xfrm>
            <a:off x="952500" y="2590800"/>
            <a:ext cx="11099800" cy="6286500"/>
          </a:xfrm>
          <a:prstGeom prst="rect">
            <a:avLst/>
          </a:prstGeom>
          <a:noFill/>
          <a:ln>
            <a:noFill/>
          </a:ln>
        </p:spPr>
        <p:txBody>
          <a:bodyPr anchorCtr="0" anchor="ctr" bIns="50800" lIns="50800" spcFirstLastPara="1" rIns="50800" wrap="square" tIns="50800">
            <a:noAutofit/>
          </a:bodyPr>
          <a:lstStyle/>
          <a:p>
            <a:pPr indent="-444500" lvl="0" marL="444500" rtl="0" algn="l">
              <a:lnSpc>
                <a:spcPct val="100000"/>
              </a:lnSpc>
              <a:spcBef>
                <a:spcPts val="0"/>
              </a:spcBef>
              <a:spcAft>
                <a:spcPts val="0"/>
              </a:spcAft>
              <a:buClr>
                <a:srgbClr val="0000FF"/>
              </a:buClr>
              <a:buSzPts val="4640"/>
              <a:buFont typeface="Helvetica Neue"/>
              <a:buChar char="•"/>
            </a:pPr>
            <a:r>
              <a:rPr lang="en-US"/>
              <a:t>http://geekdoctor.blogspot.com</a:t>
            </a:r>
            <a:endParaRPr/>
          </a:p>
          <a:p>
            <a:pPr indent="-444500" lvl="0" marL="444500" rtl="0" algn="l">
              <a:lnSpc>
                <a:spcPct val="100000"/>
              </a:lnSpc>
              <a:spcBef>
                <a:spcPts val="4200"/>
              </a:spcBef>
              <a:spcAft>
                <a:spcPts val="0"/>
              </a:spcAft>
              <a:buClr>
                <a:srgbClr val="000000"/>
              </a:buClr>
              <a:buSzPts val="4640"/>
              <a:buFont typeface="Helvetica Neue"/>
              <a:buChar char="•"/>
            </a:pPr>
            <a:r>
              <a:rPr b="0" i="0" lang="en-US" sz="3200" u="none" cap="none" strike="noStrike">
                <a:solidFill>
                  <a:srgbClr val="000000"/>
                </a:solidFill>
                <a:latin typeface="Helvetica Neue"/>
                <a:ea typeface="Helvetica Neue"/>
                <a:cs typeface="Helvetica Neue"/>
                <a:sym typeface="Helvetica Neue"/>
              </a:rPr>
              <a:t>@jhalamka on Twitter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69475" y="253845"/>
            <a:ext cx="12375000" cy="8601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SzPts val="1800"/>
              <a:buNone/>
            </a:pPr>
            <a:r>
              <a:rPr lang="en-US" sz="6000"/>
              <a:t>Waiver of HIPAA Sanctions</a:t>
            </a:r>
            <a:endParaRPr/>
          </a:p>
        </p:txBody>
      </p:sp>
      <p:sp>
        <p:nvSpPr>
          <p:cNvPr id="78" name="Google Shape;78;p16"/>
          <p:cNvSpPr txBox="1"/>
          <p:nvPr>
            <p:ph idx="1" type="body"/>
          </p:nvPr>
        </p:nvSpPr>
        <p:spPr>
          <a:xfrm>
            <a:off x="872598" y="1951586"/>
            <a:ext cx="11099673" cy="6286500"/>
          </a:xfrm>
          <a:prstGeom prst="rect">
            <a:avLst/>
          </a:prstGeom>
          <a:noFill/>
          <a:ln>
            <a:noFill/>
          </a:ln>
        </p:spPr>
        <p:txBody>
          <a:bodyPr anchorCtr="0" anchor="ctr" bIns="50800" lIns="50800" spcFirstLastPara="1" rIns="50800" wrap="square" tIns="50800">
            <a:noAutofit/>
          </a:bodyPr>
          <a:lstStyle/>
          <a:p>
            <a:pPr indent="-394335" lvl="0" marL="457200" rtl="0" algn="l">
              <a:lnSpc>
                <a:spcPct val="100000"/>
              </a:lnSpc>
              <a:spcBef>
                <a:spcPts val="4200"/>
              </a:spcBef>
              <a:spcAft>
                <a:spcPts val="0"/>
              </a:spcAft>
              <a:buClr>
                <a:srgbClr val="000000"/>
              </a:buClr>
              <a:buSzPts val="2610"/>
              <a:buChar char="•"/>
            </a:pPr>
            <a:r>
              <a:rPr lang="en-US"/>
              <a:t>The requirements to obtain a patient's agreement to speak with family members or friends involved in the patient’s care. See 45 CFR 164.510(b).</a:t>
            </a:r>
            <a:endParaRPr/>
          </a:p>
          <a:p>
            <a:pPr indent="-394335" lvl="0" marL="457200" rtl="0" algn="l">
              <a:lnSpc>
                <a:spcPct val="100000"/>
              </a:lnSpc>
              <a:spcBef>
                <a:spcPts val="4200"/>
              </a:spcBef>
              <a:spcAft>
                <a:spcPts val="0"/>
              </a:spcAft>
              <a:buClr>
                <a:srgbClr val="000000"/>
              </a:buClr>
              <a:buSzPts val="2610"/>
              <a:buChar char="•"/>
            </a:pPr>
            <a:r>
              <a:rPr lang="en-US"/>
              <a:t>The requirement to honor a request to opt out of the facility directory. See 45 CFR 164.510(a).</a:t>
            </a:r>
            <a:endParaRPr/>
          </a:p>
          <a:p>
            <a:pPr indent="-394335" lvl="0" marL="457200" rtl="0" algn="l">
              <a:lnSpc>
                <a:spcPct val="100000"/>
              </a:lnSpc>
              <a:spcBef>
                <a:spcPts val="4200"/>
              </a:spcBef>
              <a:spcAft>
                <a:spcPts val="0"/>
              </a:spcAft>
              <a:buClr>
                <a:srgbClr val="000000"/>
              </a:buClr>
              <a:buSzPts val="2610"/>
              <a:buChar char="•"/>
            </a:pPr>
            <a:r>
              <a:rPr lang="en-US"/>
              <a:t>The requirement to distribute a notice of privacy practices. See 45 CFR 164.520.</a:t>
            </a:r>
            <a:endParaRPr/>
          </a:p>
          <a:p>
            <a:pPr indent="-394335" lvl="0" marL="457200" rtl="0" algn="l">
              <a:lnSpc>
                <a:spcPct val="100000"/>
              </a:lnSpc>
              <a:spcBef>
                <a:spcPts val="4200"/>
              </a:spcBef>
              <a:spcAft>
                <a:spcPts val="0"/>
              </a:spcAft>
              <a:buClr>
                <a:srgbClr val="000000"/>
              </a:buClr>
              <a:buSzPts val="2610"/>
              <a:buChar char="•"/>
            </a:pPr>
            <a:r>
              <a:rPr lang="en-US"/>
              <a:t>The patient's right to request privacy restrictions. See 45 CFR 164.522(a).</a:t>
            </a:r>
            <a:endParaRPr/>
          </a:p>
          <a:p>
            <a:pPr indent="-394335" lvl="0" marL="457200" rtl="0" algn="l">
              <a:lnSpc>
                <a:spcPct val="100000"/>
              </a:lnSpc>
              <a:spcBef>
                <a:spcPts val="4200"/>
              </a:spcBef>
              <a:spcAft>
                <a:spcPts val="0"/>
              </a:spcAft>
              <a:buClr>
                <a:srgbClr val="000000"/>
              </a:buClr>
              <a:buSzPts val="2610"/>
              <a:buChar char="•"/>
            </a:pPr>
            <a:r>
              <a:rPr lang="en-US"/>
              <a:t>The patient's right to request confidential communications. See 45 CFR 164.522(b).</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952500" y="254000"/>
            <a:ext cx="11099700" cy="13038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SzPts val="1800"/>
              <a:buNone/>
            </a:pPr>
            <a:r>
              <a:rPr lang="en-US" sz="6000"/>
              <a:t>Expansion of Telehealth</a:t>
            </a:r>
            <a:endParaRPr sz="6000"/>
          </a:p>
        </p:txBody>
      </p:sp>
      <p:pic>
        <p:nvPicPr>
          <p:cNvPr id="84" name="Google Shape;84;p17"/>
          <p:cNvPicPr preferRelativeResize="0"/>
          <p:nvPr/>
        </p:nvPicPr>
        <p:blipFill rotWithShape="1">
          <a:blip r:embed="rId3">
            <a:alphaModFix/>
          </a:blip>
          <a:srcRect b="0" l="0" r="0" t="0"/>
          <a:stretch/>
        </p:blipFill>
        <p:spPr>
          <a:xfrm>
            <a:off x="594375" y="1752350"/>
            <a:ext cx="12187402" cy="7432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952500" y="254000"/>
            <a:ext cx="11099700" cy="21591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SzPts val="1800"/>
              <a:buNone/>
            </a:pPr>
            <a:r>
              <a:rPr lang="en-US"/>
              <a:t>Virtual Hospital</a:t>
            </a:r>
            <a:endParaRPr/>
          </a:p>
        </p:txBody>
      </p:sp>
      <p:pic>
        <p:nvPicPr>
          <p:cNvPr id="90" name="Google Shape;90;p18"/>
          <p:cNvPicPr preferRelativeResize="0"/>
          <p:nvPr/>
        </p:nvPicPr>
        <p:blipFill rotWithShape="1">
          <a:blip r:embed="rId3">
            <a:alphaModFix/>
          </a:blip>
          <a:srcRect b="0" l="0" r="0" t="0"/>
          <a:stretch/>
        </p:blipFill>
        <p:spPr>
          <a:xfrm>
            <a:off x="152400" y="2565500"/>
            <a:ext cx="12648799" cy="5506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idx="1" type="body"/>
          </p:nvPr>
        </p:nvSpPr>
        <p:spPr>
          <a:xfrm>
            <a:off x="788605" y="2222117"/>
            <a:ext cx="11308800" cy="5930100"/>
          </a:xfrm>
          <a:prstGeom prst="rect">
            <a:avLst/>
          </a:prstGeom>
          <a:noFill/>
          <a:ln>
            <a:noFill/>
          </a:ln>
        </p:spPr>
        <p:txBody>
          <a:bodyPr anchorCtr="0" anchor="t" bIns="54175" lIns="108350" spcFirstLastPara="1" rIns="108350" wrap="square" tIns="54175">
            <a:noAutofit/>
          </a:bodyPr>
          <a:lstStyle/>
          <a:p>
            <a:pPr indent="-609600" lvl="0" marL="609600" rtl="0" algn="l">
              <a:lnSpc>
                <a:spcPct val="100000"/>
              </a:lnSpc>
              <a:spcBef>
                <a:spcPts val="0"/>
              </a:spcBef>
              <a:spcAft>
                <a:spcPts val="0"/>
              </a:spcAft>
              <a:buClr>
                <a:schemeClr val="accent3"/>
              </a:buClr>
              <a:buSzPts val="2600"/>
              <a:buFont typeface="Noto Sans Symbols"/>
              <a:buChar char="✔"/>
            </a:pPr>
            <a:r>
              <a:rPr b="1" lang="en-US" sz="2600">
                <a:latin typeface="Arial"/>
                <a:ea typeface="Arial"/>
                <a:cs typeface="Arial"/>
                <a:sym typeface="Arial"/>
              </a:rPr>
              <a:t>Patients</a:t>
            </a:r>
            <a:r>
              <a:rPr lang="en-US" sz="2600">
                <a:latin typeface="Arial"/>
                <a:ea typeface="Arial"/>
                <a:cs typeface="Arial"/>
                <a:sym typeface="Arial"/>
              </a:rPr>
              <a:t>: Right of Access to their Chart, Supporting Patient Privacy and Security, the Ability to Shop for Care and Avoid Bankruptcy </a:t>
            </a:r>
            <a:endParaRPr sz="2600"/>
          </a:p>
          <a:p>
            <a:pPr indent="-609600" lvl="0" marL="609600" rtl="0" algn="l">
              <a:lnSpc>
                <a:spcPct val="100000"/>
              </a:lnSpc>
              <a:spcBef>
                <a:spcPts val="2600"/>
              </a:spcBef>
              <a:spcAft>
                <a:spcPts val="0"/>
              </a:spcAft>
              <a:buClr>
                <a:schemeClr val="accent3"/>
              </a:buClr>
              <a:buSzPts val="2600"/>
              <a:buFont typeface="Noto Sans Symbols"/>
              <a:buChar char="✔"/>
            </a:pPr>
            <a:r>
              <a:rPr b="1" lang="en-US" sz="2600">
                <a:latin typeface="Arial"/>
                <a:ea typeface="Arial"/>
                <a:cs typeface="Arial"/>
                <a:sym typeface="Arial"/>
              </a:rPr>
              <a:t>Doctors and Hospitals</a:t>
            </a:r>
            <a:r>
              <a:rPr lang="en-US" sz="2600">
                <a:latin typeface="Arial"/>
                <a:ea typeface="Arial"/>
                <a:cs typeface="Arial"/>
                <a:sym typeface="Arial"/>
              </a:rPr>
              <a:t>: Making Patient’s Chart Data Requests Easy and Inexpensive, Allowing Choice of Software, Implementation</a:t>
            </a:r>
            <a:endParaRPr/>
          </a:p>
          <a:p>
            <a:pPr indent="-609600" lvl="0" marL="609600" rtl="0" algn="l">
              <a:lnSpc>
                <a:spcPct val="100000"/>
              </a:lnSpc>
              <a:spcBef>
                <a:spcPts val="2600"/>
              </a:spcBef>
              <a:spcAft>
                <a:spcPts val="0"/>
              </a:spcAft>
              <a:buClr>
                <a:schemeClr val="accent3"/>
              </a:buClr>
              <a:buSzPts val="2600"/>
              <a:buFont typeface="Noto Sans Symbols"/>
              <a:buChar char="✔"/>
            </a:pPr>
            <a:r>
              <a:rPr b="1" lang="en-US" sz="2600">
                <a:latin typeface="Arial"/>
                <a:ea typeface="Arial"/>
                <a:cs typeface="Arial"/>
                <a:sym typeface="Arial"/>
              </a:rPr>
              <a:t>Patients, Doctors, and Hospitals</a:t>
            </a:r>
            <a:r>
              <a:rPr lang="en-US" sz="2600">
                <a:latin typeface="Arial"/>
                <a:ea typeface="Arial"/>
                <a:cs typeface="Arial"/>
                <a:sym typeface="Arial"/>
              </a:rPr>
              <a:t>: Improving Patient Safety </a:t>
            </a:r>
            <a:endParaRPr sz="2600"/>
          </a:p>
          <a:p>
            <a:pPr indent="-609600" lvl="0" marL="609600" rtl="0" algn="l">
              <a:lnSpc>
                <a:spcPct val="100000"/>
              </a:lnSpc>
              <a:spcBef>
                <a:spcPts val="2600"/>
              </a:spcBef>
              <a:spcAft>
                <a:spcPts val="0"/>
              </a:spcAft>
              <a:buClr>
                <a:schemeClr val="accent3"/>
              </a:buClr>
              <a:buSzPts val="2600"/>
              <a:buFont typeface="Noto Sans Symbols"/>
              <a:buChar char="✔"/>
            </a:pPr>
            <a:r>
              <a:rPr b="1" lang="en-US" sz="2600">
                <a:latin typeface="Arial"/>
                <a:ea typeface="Arial"/>
                <a:cs typeface="Arial"/>
                <a:sym typeface="Arial"/>
              </a:rPr>
              <a:t>Health IT Developers</a:t>
            </a:r>
            <a:r>
              <a:rPr lang="en-US" sz="2600">
                <a:latin typeface="Arial"/>
                <a:ea typeface="Arial"/>
                <a:cs typeface="Arial"/>
                <a:sym typeface="Arial"/>
              </a:rPr>
              <a:t>: Minimizing API Development and Maintenance Costs, Protecting Intellectual Property </a:t>
            </a:r>
            <a:endParaRPr sz="2600"/>
          </a:p>
          <a:p>
            <a:pPr indent="-609600" lvl="0" marL="609600" rtl="0" algn="l">
              <a:lnSpc>
                <a:spcPct val="100000"/>
              </a:lnSpc>
              <a:spcBef>
                <a:spcPts val="2600"/>
              </a:spcBef>
              <a:spcAft>
                <a:spcPts val="0"/>
              </a:spcAft>
              <a:buClr>
                <a:schemeClr val="accent3"/>
              </a:buClr>
              <a:buSzPts val="2600"/>
              <a:buFont typeface="Noto Sans Symbols"/>
              <a:buChar char="✔"/>
            </a:pPr>
            <a:r>
              <a:rPr b="1" lang="en-US" sz="2600">
                <a:latin typeface="Arial"/>
                <a:ea typeface="Arial"/>
                <a:cs typeface="Arial"/>
                <a:sym typeface="Arial"/>
              </a:rPr>
              <a:t>American Public</a:t>
            </a:r>
            <a:r>
              <a:rPr lang="en-US" sz="2600">
                <a:latin typeface="Arial"/>
                <a:ea typeface="Arial"/>
                <a:cs typeface="Arial"/>
                <a:sym typeface="Arial"/>
              </a:rPr>
              <a:t>: Maximizing Innovation, Transparency in Health Care</a:t>
            </a:r>
            <a:endParaRPr/>
          </a:p>
          <a:p>
            <a:pPr indent="-457200" lvl="0" marL="609600" rtl="0" algn="l">
              <a:lnSpc>
                <a:spcPct val="100000"/>
              </a:lnSpc>
              <a:spcBef>
                <a:spcPts val="2600"/>
              </a:spcBef>
              <a:spcAft>
                <a:spcPts val="0"/>
              </a:spcAft>
              <a:buClr>
                <a:schemeClr val="accent3"/>
              </a:buClr>
              <a:buSzPts val="2400"/>
              <a:buFont typeface="Noto Sans Symbols"/>
              <a:buNone/>
            </a:pPr>
            <a:r>
              <a:t/>
            </a:r>
            <a:endParaRPr/>
          </a:p>
        </p:txBody>
      </p:sp>
      <p:sp>
        <p:nvSpPr>
          <p:cNvPr id="96" name="Google Shape;96;p19"/>
          <p:cNvSpPr txBox="1"/>
          <p:nvPr>
            <p:ph type="title"/>
          </p:nvPr>
        </p:nvSpPr>
        <p:spPr>
          <a:xfrm>
            <a:off x="790393" y="847487"/>
            <a:ext cx="9207000" cy="1183200"/>
          </a:xfrm>
          <a:prstGeom prst="rect">
            <a:avLst/>
          </a:prstGeom>
          <a:noFill/>
          <a:ln>
            <a:noFill/>
          </a:ln>
        </p:spPr>
        <p:txBody>
          <a:bodyPr anchorCtr="0" anchor="t" bIns="54175" lIns="108350" spcFirstLastPara="1" rIns="108350" wrap="square" tIns="54175">
            <a:noAutofit/>
          </a:bodyPr>
          <a:lstStyle/>
          <a:p>
            <a:pPr indent="0" lvl="0" marL="0" rtl="0" algn="l">
              <a:lnSpc>
                <a:spcPct val="90000"/>
              </a:lnSpc>
              <a:spcBef>
                <a:spcPts val="0"/>
              </a:spcBef>
              <a:spcAft>
                <a:spcPts val="0"/>
              </a:spcAft>
              <a:buClr>
                <a:schemeClr val="dk2"/>
              </a:buClr>
              <a:buSzPts val="3300"/>
              <a:buFont typeface="Arial"/>
              <a:buNone/>
            </a:pPr>
            <a:r>
              <a:rPr lang="en-US">
                <a:latin typeface="Arial"/>
                <a:ea typeface="Arial"/>
                <a:cs typeface="Arial"/>
                <a:sym typeface="Arial"/>
              </a:rPr>
              <a:t>Purpose of the Final Rule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p:nvPr/>
        </p:nvSpPr>
        <p:spPr>
          <a:xfrm>
            <a:off x="264868" y="2006842"/>
            <a:ext cx="4350300" cy="3587100"/>
          </a:xfrm>
          <a:prstGeom prst="rect">
            <a:avLst/>
          </a:prstGeom>
          <a:noFill/>
          <a:ln>
            <a:noFill/>
          </a:ln>
        </p:spPr>
        <p:txBody>
          <a:bodyPr anchorCtr="0" anchor="t" bIns="54175" lIns="108350" spcFirstLastPara="1" rIns="108350" wrap="square" tIns="54175">
            <a:noAutofit/>
          </a:bodyPr>
          <a:lstStyle/>
          <a:p>
            <a:pPr indent="0" lvl="0" marL="0" marR="0" rtl="0" algn="l">
              <a:lnSpc>
                <a:spcPct val="133333"/>
              </a:lnSpc>
              <a:spcBef>
                <a:spcPts val="0"/>
              </a:spcBef>
              <a:spcAft>
                <a:spcPts val="0"/>
              </a:spcAft>
              <a:buClr>
                <a:schemeClr val="dk1"/>
              </a:buClr>
              <a:buSzPts val="2800"/>
              <a:buFont typeface="Arial"/>
              <a:buNone/>
            </a:pPr>
            <a:r>
              <a:rPr i="0" lang="en-US" sz="2800" u="none" cap="none" strike="noStrike">
                <a:solidFill>
                  <a:schemeClr val="dk1"/>
                </a:solidFill>
                <a:latin typeface="Arial"/>
                <a:ea typeface="Arial"/>
                <a:cs typeface="Arial"/>
                <a:sym typeface="Arial"/>
              </a:rPr>
              <a:t>The 21st Century Cures Act requires HHS to establish Conditions and Maintenance of Certification requirements for the ONC Health IT Certification Program.</a:t>
            </a:r>
            <a:endParaRPr sz="1700"/>
          </a:p>
        </p:txBody>
      </p:sp>
      <p:graphicFrame>
        <p:nvGraphicFramePr>
          <p:cNvPr id="103" name="Google Shape;103;p20"/>
          <p:cNvGraphicFramePr/>
          <p:nvPr/>
        </p:nvGraphicFramePr>
        <p:xfrm>
          <a:off x="4957150" y="1129434"/>
          <a:ext cx="3000000" cy="3000000"/>
        </p:xfrm>
        <a:graphic>
          <a:graphicData uri="http://schemas.openxmlformats.org/drawingml/2006/table">
            <a:tbl>
              <a:tblPr bandRow="1" firstCol="1" firstRow="1">
                <a:noFill/>
                <a:tableStyleId>{4AFA5CFF-5A67-4957-AA26-12ABBE735491}</a:tableStyleId>
              </a:tblPr>
              <a:tblGrid>
                <a:gridCol w="7648275"/>
              </a:tblGrid>
              <a:tr h="2715425">
                <a:tc>
                  <a:txBody>
                    <a:bodyPr/>
                    <a:lstStyle/>
                    <a:p>
                      <a:pPr indent="0" lvl="0" marL="0" marR="0" rtl="0" algn="l">
                        <a:spcBef>
                          <a:spcPts val="0"/>
                        </a:spcBef>
                        <a:spcAft>
                          <a:spcPts val="0"/>
                        </a:spcAft>
                        <a:buNone/>
                      </a:pPr>
                      <a:r>
                        <a:rPr b="1" i="0" lang="en-US" sz="3400" u="none" cap="none" strike="noStrike">
                          <a:solidFill>
                            <a:schemeClr val="accent1"/>
                          </a:solidFill>
                          <a:latin typeface="Arial"/>
                          <a:ea typeface="Arial"/>
                          <a:cs typeface="Arial"/>
                          <a:sym typeface="Arial"/>
                        </a:rPr>
                        <a:t>Conditions of Certification with Maintenance of Certification Requirements</a:t>
                      </a:r>
                      <a:endParaRPr sz="2000"/>
                    </a:p>
                  </a:txBody>
                  <a:tcPr marT="57675" marB="57675" marR="43225" marL="43225" anchor="ctr"/>
                </a:tc>
              </a:tr>
              <a:tr h="762000">
                <a:tc>
                  <a:txBody>
                    <a:bodyPr/>
                    <a:lstStyle/>
                    <a:p>
                      <a:pPr indent="-406400" lvl="1" marL="1054100" marR="0" rtl="0" algn="l">
                        <a:spcBef>
                          <a:spcPts val="0"/>
                        </a:spcBef>
                        <a:spcAft>
                          <a:spcPts val="0"/>
                        </a:spcAft>
                        <a:buClr>
                          <a:schemeClr val="dk2"/>
                        </a:buClr>
                        <a:buSzPts val="2800"/>
                        <a:buFont typeface="Arial"/>
                        <a:buChar char="•"/>
                      </a:pPr>
                      <a:r>
                        <a:rPr b="0" lang="en-US" sz="2800" u="none" cap="none" strike="noStrike">
                          <a:solidFill>
                            <a:schemeClr val="dk2"/>
                          </a:solidFill>
                        </a:rPr>
                        <a:t>Information Blocking</a:t>
                      </a:r>
                      <a:endParaRPr sz="2000"/>
                    </a:p>
                  </a:txBody>
                  <a:tcPr marT="57675" marB="57675" marR="43225" marL="43225" anchor="ctr">
                    <a:solidFill>
                      <a:srgbClr val="D8D8D8">
                        <a:alpha val="20000"/>
                      </a:srgbClr>
                    </a:solidFill>
                  </a:tcPr>
                </a:tc>
              </a:tr>
              <a:tr h="762000">
                <a:tc>
                  <a:txBody>
                    <a:bodyPr/>
                    <a:lstStyle/>
                    <a:p>
                      <a:pPr indent="-406400" lvl="1" marL="1054100" marR="0" rtl="0" algn="l">
                        <a:lnSpc>
                          <a:spcPct val="100000"/>
                        </a:lnSpc>
                        <a:spcBef>
                          <a:spcPts val="0"/>
                        </a:spcBef>
                        <a:spcAft>
                          <a:spcPts val="0"/>
                        </a:spcAft>
                        <a:buClr>
                          <a:srgbClr val="0074BB"/>
                        </a:buClr>
                        <a:buSzPts val="2800"/>
                        <a:buFont typeface="Arial"/>
                        <a:buChar char="•"/>
                      </a:pPr>
                      <a:r>
                        <a:rPr b="0" i="0" lang="en-US" sz="2800" u="none" cap="none" strike="noStrike">
                          <a:solidFill>
                            <a:srgbClr val="0074BB"/>
                          </a:solidFill>
                          <a:latin typeface="Arial"/>
                          <a:ea typeface="Arial"/>
                          <a:cs typeface="Arial"/>
                          <a:sym typeface="Arial"/>
                        </a:rPr>
                        <a:t>Assurances</a:t>
                      </a:r>
                      <a:endParaRPr b="0" i="0" sz="2800" u="none" cap="none" strike="noStrike">
                        <a:solidFill>
                          <a:srgbClr val="0074BB"/>
                        </a:solidFill>
                        <a:latin typeface="Arial"/>
                        <a:ea typeface="Arial"/>
                        <a:cs typeface="Arial"/>
                        <a:sym typeface="Arial"/>
                      </a:endParaRPr>
                    </a:p>
                  </a:txBody>
                  <a:tcPr marT="57675" marB="57675" marR="43225" marL="43225" anchor="ctr"/>
                </a:tc>
              </a:tr>
              <a:tr h="762000">
                <a:tc>
                  <a:txBody>
                    <a:bodyPr/>
                    <a:lstStyle/>
                    <a:p>
                      <a:pPr indent="-406400" lvl="1" marL="1054100" marR="0" rtl="0" algn="l">
                        <a:lnSpc>
                          <a:spcPct val="100000"/>
                        </a:lnSpc>
                        <a:spcBef>
                          <a:spcPts val="0"/>
                        </a:spcBef>
                        <a:spcAft>
                          <a:spcPts val="0"/>
                        </a:spcAft>
                        <a:buClr>
                          <a:srgbClr val="0074BB"/>
                        </a:buClr>
                        <a:buSzPts val="2800"/>
                        <a:buFont typeface="Arial"/>
                        <a:buChar char="•"/>
                      </a:pPr>
                      <a:r>
                        <a:rPr b="0" i="0" lang="en-US" sz="2800" u="none" cap="none" strike="noStrike">
                          <a:solidFill>
                            <a:srgbClr val="0074BB"/>
                          </a:solidFill>
                          <a:latin typeface="Arial"/>
                          <a:ea typeface="Arial"/>
                          <a:cs typeface="Arial"/>
                          <a:sym typeface="Arial"/>
                        </a:rPr>
                        <a:t>Communications</a:t>
                      </a:r>
                      <a:endParaRPr sz="2000"/>
                    </a:p>
                  </a:txBody>
                  <a:tcPr marT="57675" marB="57675" marR="43225" marL="43225" anchor="ctr">
                    <a:solidFill>
                      <a:srgbClr val="D8D8D8">
                        <a:alpha val="20000"/>
                      </a:srgbClr>
                    </a:solidFill>
                  </a:tcPr>
                </a:tc>
              </a:tr>
              <a:tr h="945425">
                <a:tc>
                  <a:txBody>
                    <a:bodyPr/>
                    <a:lstStyle/>
                    <a:p>
                      <a:pPr indent="-406400" lvl="1" marL="1054100" marR="0" rtl="0" algn="l">
                        <a:lnSpc>
                          <a:spcPct val="100000"/>
                        </a:lnSpc>
                        <a:spcBef>
                          <a:spcPts val="0"/>
                        </a:spcBef>
                        <a:spcAft>
                          <a:spcPts val="0"/>
                        </a:spcAft>
                        <a:buClr>
                          <a:srgbClr val="0074BB"/>
                        </a:buClr>
                        <a:buSzPts val="2800"/>
                        <a:buFont typeface="Arial"/>
                        <a:buChar char="•"/>
                      </a:pPr>
                      <a:r>
                        <a:rPr b="0" i="0" lang="en-US" sz="2800" u="none" cap="none" strike="noStrike">
                          <a:solidFill>
                            <a:srgbClr val="0074BB"/>
                          </a:solidFill>
                          <a:latin typeface="Arial"/>
                          <a:ea typeface="Arial"/>
                          <a:cs typeface="Arial"/>
                          <a:sym typeface="Arial"/>
                        </a:rPr>
                        <a:t>Application Programming Interfaces (APIs)</a:t>
                      </a:r>
                      <a:endParaRPr sz="2000"/>
                    </a:p>
                  </a:txBody>
                  <a:tcPr marT="57675" marB="57675" marR="43225" marL="43225" anchor="ctr"/>
                </a:tc>
              </a:tr>
              <a:tr h="762000">
                <a:tc>
                  <a:txBody>
                    <a:bodyPr/>
                    <a:lstStyle/>
                    <a:p>
                      <a:pPr indent="-406400" lvl="1" marL="1054100" marR="0" rtl="0" algn="l">
                        <a:lnSpc>
                          <a:spcPct val="100000"/>
                        </a:lnSpc>
                        <a:spcBef>
                          <a:spcPts val="0"/>
                        </a:spcBef>
                        <a:spcAft>
                          <a:spcPts val="0"/>
                        </a:spcAft>
                        <a:buClr>
                          <a:srgbClr val="0074BB"/>
                        </a:buClr>
                        <a:buSzPts val="2800"/>
                        <a:buFont typeface="Arial"/>
                        <a:buChar char="•"/>
                      </a:pPr>
                      <a:r>
                        <a:rPr b="0" i="0" lang="en-US" sz="2800" u="none" cap="none" strike="noStrike">
                          <a:solidFill>
                            <a:srgbClr val="0074BB"/>
                          </a:solidFill>
                          <a:latin typeface="Arial"/>
                          <a:ea typeface="Arial"/>
                          <a:cs typeface="Arial"/>
                          <a:sym typeface="Arial"/>
                        </a:rPr>
                        <a:t>Real World Testing</a:t>
                      </a:r>
                      <a:endParaRPr sz="2000"/>
                    </a:p>
                  </a:txBody>
                  <a:tcPr marT="57675" marB="57675" marR="43225" marL="43225" anchor="ctr">
                    <a:solidFill>
                      <a:srgbClr val="D8D8D8">
                        <a:alpha val="20000"/>
                      </a:srgbClr>
                    </a:solidFill>
                  </a:tcPr>
                </a:tc>
              </a:tr>
              <a:tr h="762000">
                <a:tc>
                  <a:txBody>
                    <a:bodyPr/>
                    <a:lstStyle/>
                    <a:p>
                      <a:pPr indent="-406400" lvl="1" marL="1054100" marR="0" rtl="0" algn="l">
                        <a:lnSpc>
                          <a:spcPct val="100000"/>
                        </a:lnSpc>
                        <a:spcBef>
                          <a:spcPts val="0"/>
                        </a:spcBef>
                        <a:spcAft>
                          <a:spcPts val="0"/>
                        </a:spcAft>
                        <a:buClr>
                          <a:srgbClr val="0074BB"/>
                        </a:buClr>
                        <a:buSzPts val="2800"/>
                        <a:buFont typeface="Arial"/>
                        <a:buChar char="•"/>
                      </a:pPr>
                      <a:r>
                        <a:rPr b="0" i="0" lang="en-US" sz="2800" u="none" cap="none" strike="noStrike">
                          <a:solidFill>
                            <a:srgbClr val="0074BB"/>
                          </a:solidFill>
                          <a:latin typeface="Arial"/>
                          <a:ea typeface="Arial"/>
                          <a:cs typeface="Arial"/>
                          <a:sym typeface="Arial"/>
                        </a:rPr>
                        <a:t>Attestations</a:t>
                      </a:r>
                      <a:endParaRPr b="0" i="0" sz="2800" u="none" cap="none" strike="noStrike">
                        <a:solidFill>
                          <a:srgbClr val="0074BB"/>
                        </a:solidFill>
                        <a:latin typeface="Arial"/>
                        <a:ea typeface="Arial"/>
                        <a:cs typeface="Arial"/>
                        <a:sym typeface="Arial"/>
                      </a:endParaRPr>
                    </a:p>
                  </a:txBody>
                  <a:tcPr marT="57675" marB="57675" marR="43225" marL="43225" anchor="ctr"/>
                </a:tc>
              </a:tr>
              <a:tr h="762000">
                <a:tc>
                  <a:txBody>
                    <a:bodyPr/>
                    <a:lstStyle/>
                    <a:p>
                      <a:pPr indent="0" lvl="0" marL="1295400" marR="0" rtl="0" algn="l">
                        <a:lnSpc>
                          <a:spcPct val="100000"/>
                        </a:lnSpc>
                        <a:spcBef>
                          <a:spcPts val="0"/>
                        </a:spcBef>
                        <a:spcAft>
                          <a:spcPts val="0"/>
                        </a:spcAft>
                        <a:buNone/>
                      </a:pPr>
                      <a:r>
                        <a:t/>
                      </a:r>
                      <a:endParaRPr b="0" i="1" sz="2800" u="none" cap="none" strike="noStrike">
                        <a:solidFill>
                          <a:srgbClr val="595959"/>
                        </a:solidFill>
                        <a:latin typeface="Arial"/>
                        <a:ea typeface="Arial"/>
                        <a:cs typeface="Arial"/>
                        <a:sym typeface="Arial"/>
                      </a:endParaRPr>
                    </a:p>
                  </a:txBody>
                  <a:tcPr marT="57675" marB="57675" marR="43225" marL="43225" anchor="ctr">
                    <a:solidFill>
                      <a:srgbClr val="D8D8D8">
                        <a:alpha val="20000"/>
                      </a:srgbClr>
                    </a:solidFill>
                  </a:tcPr>
                </a:tc>
              </a:tr>
            </a:tbl>
          </a:graphicData>
        </a:graphic>
      </p:graphicFrame>
      <p:sp>
        <p:nvSpPr>
          <p:cNvPr id="104" name="Google Shape;104;p20"/>
          <p:cNvSpPr txBox="1"/>
          <p:nvPr/>
        </p:nvSpPr>
        <p:spPr>
          <a:xfrm>
            <a:off x="454068" y="9"/>
            <a:ext cx="10635300" cy="1039800"/>
          </a:xfrm>
          <a:prstGeom prst="rect">
            <a:avLst/>
          </a:prstGeom>
          <a:noFill/>
          <a:ln>
            <a:noFill/>
          </a:ln>
        </p:spPr>
        <p:txBody>
          <a:bodyPr anchorCtr="0" anchor="t" bIns="54175" lIns="108350" spcFirstLastPara="1" rIns="108350" wrap="square" tIns="54175">
            <a:noAutofit/>
          </a:bodyPr>
          <a:lstStyle/>
          <a:p>
            <a:pPr indent="0" lvl="0" marL="0" marR="0" rtl="0" algn="l">
              <a:lnSpc>
                <a:spcPct val="90000"/>
              </a:lnSpc>
              <a:spcBef>
                <a:spcPts val="0"/>
              </a:spcBef>
              <a:spcAft>
                <a:spcPts val="0"/>
              </a:spcAft>
              <a:buClr>
                <a:schemeClr val="dk2"/>
              </a:buClr>
              <a:buSzPts val="3300"/>
              <a:buFont typeface="Arial"/>
              <a:buNone/>
            </a:pPr>
            <a:r>
              <a:rPr b="1" lang="en-US" sz="3300">
                <a:solidFill>
                  <a:schemeClr val="dk2"/>
                </a:solidFill>
                <a:latin typeface="Arial"/>
                <a:ea typeface="Arial"/>
                <a:cs typeface="Arial"/>
                <a:sym typeface="Arial"/>
              </a:rPr>
              <a:t>Conditions and Maintenance </a:t>
            </a:r>
            <a:br>
              <a:rPr b="1" lang="en-US" sz="3300">
                <a:solidFill>
                  <a:schemeClr val="dk2"/>
                </a:solidFill>
                <a:latin typeface="Arial"/>
                <a:ea typeface="Arial"/>
                <a:cs typeface="Arial"/>
                <a:sym typeface="Arial"/>
              </a:rPr>
            </a:br>
            <a:r>
              <a:rPr b="1" lang="en-US" sz="3300">
                <a:solidFill>
                  <a:schemeClr val="dk2"/>
                </a:solidFill>
                <a:latin typeface="Arial"/>
                <a:ea typeface="Arial"/>
                <a:cs typeface="Arial"/>
                <a:sym typeface="Arial"/>
              </a:rPr>
              <a:t>of Certification Requirements</a:t>
            </a:r>
            <a:endParaRPr b="1" sz="3300">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cxnSp>
        <p:nvCxnSpPr>
          <p:cNvPr id="110" name="Google Shape;110;p21"/>
          <p:cNvCxnSpPr/>
          <p:nvPr/>
        </p:nvCxnSpPr>
        <p:spPr>
          <a:xfrm>
            <a:off x="879945" y="5554219"/>
            <a:ext cx="11598300" cy="0"/>
          </a:xfrm>
          <a:prstGeom prst="straightConnector1">
            <a:avLst/>
          </a:prstGeom>
          <a:noFill/>
          <a:ln cap="rnd" cmpd="sng" w="22225">
            <a:solidFill>
              <a:schemeClr val="accent3"/>
            </a:solidFill>
            <a:prstDash val="solid"/>
            <a:miter lim="800000"/>
            <a:headEnd len="sm" w="sm" type="none"/>
            <a:tailEnd len="sm" w="sm" type="none"/>
          </a:ln>
        </p:spPr>
      </p:cxnSp>
      <p:sp>
        <p:nvSpPr>
          <p:cNvPr id="111" name="Google Shape;111;p21"/>
          <p:cNvSpPr/>
          <p:nvPr/>
        </p:nvSpPr>
        <p:spPr>
          <a:xfrm flipH="1" rot="10800000">
            <a:off x="9500220" y="1907307"/>
            <a:ext cx="3504600" cy="1032600"/>
          </a:xfrm>
          <a:prstGeom prst="rect">
            <a:avLst/>
          </a:prstGeom>
          <a:solidFill>
            <a:srgbClr val="E7282C"/>
          </a:solidFill>
          <a:ln>
            <a:noFill/>
          </a:ln>
        </p:spPr>
        <p:txBody>
          <a:bodyPr anchorCtr="0" anchor="ctr" bIns="54175" lIns="108350" spcFirstLastPara="1" rIns="108350" wrap="square" tIns="54175">
            <a:noAutofit/>
          </a:bodyPr>
          <a:lstStyle/>
          <a:p>
            <a:pPr indent="0" lvl="0" marL="0" marR="0" rtl="0" algn="ctr">
              <a:spcBef>
                <a:spcPts val="0"/>
              </a:spcBef>
              <a:spcAft>
                <a:spcPts val="0"/>
              </a:spcAft>
              <a:buNone/>
            </a:pPr>
            <a:r>
              <a:t/>
            </a:r>
            <a:endParaRPr sz="2100">
              <a:solidFill>
                <a:srgbClr val="7F7F7F"/>
              </a:solidFill>
              <a:latin typeface="Arial"/>
              <a:ea typeface="Arial"/>
              <a:cs typeface="Arial"/>
              <a:sym typeface="Arial"/>
            </a:endParaRPr>
          </a:p>
        </p:txBody>
      </p:sp>
      <p:pic>
        <p:nvPicPr>
          <p:cNvPr id="112" name="Google Shape;112;p21"/>
          <p:cNvPicPr preferRelativeResize="0"/>
          <p:nvPr>
            <p:ph idx="1" type="body"/>
          </p:nvPr>
        </p:nvPicPr>
        <p:blipFill rotWithShape="1">
          <a:blip r:embed="rId3">
            <a:alphaModFix/>
          </a:blip>
          <a:srcRect b="0" l="0" r="0" t="0"/>
          <a:stretch/>
        </p:blipFill>
        <p:spPr>
          <a:xfrm>
            <a:off x="7564839" y="1907422"/>
            <a:ext cx="3197100" cy="815700"/>
          </a:xfrm>
          <a:prstGeom prst="rect">
            <a:avLst/>
          </a:prstGeom>
          <a:noFill/>
          <a:ln>
            <a:noFill/>
          </a:ln>
        </p:spPr>
      </p:pic>
      <p:sp>
        <p:nvSpPr>
          <p:cNvPr id="113" name="Google Shape;113;p21"/>
          <p:cNvSpPr txBox="1"/>
          <p:nvPr>
            <p:ph type="title"/>
          </p:nvPr>
        </p:nvSpPr>
        <p:spPr>
          <a:xfrm>
            <a:off x="790393" y="847487"/>
            <a:ext cx="8606700" cy="1183200"/>
          </a:xfrm>
          <a:prstGeom prst="rect">
            <a:avLst/>
          </a:prstGeom>
          <a:noFill/>
          <a:ln>
            <a:noFill/>
          </a:ln>
        </p:spPr>
        <p:txBody>
          <a:bodyPr anchorCtr="0" anchor="t" bIns="54175" lIns="108350" spcFirstLastPara="1" rIns="108350" wrap="square" tIns="54175">
            <a:noAutofit/>
          </a:bodyPr>
          <a:lstStyle/>
          <a:p>
            <a:pPr indent="0" lvl="0" marL="0" rtl="0" algn="l">
              <a:lnSpc>
                <a:spcPct val="90000"/>
              </a:lnSpc>
              <a:spcBef>
                <a:spcPts val="0"/>
              </a:spcBef>
              <a:spcAft>
                <a:spcPts val="0"/>
              </a:spcAft>
              <a:buClr>
                <a:schemeClr val="dk2"/>
              </a:buClr>
              <a:buSzPts val="3300"/>
              <a:buFont typeface="Arial"/>
              <a:buNone/>
            </a:pPr>
            <a:r>
              <a:rPr lang="en-US"/>
              <a:t>4. Application Programming Interfaces (APIs)</a:t>
            </a:r>
            <a:endParaRPr/>
          </a:p>
        </p:txBody>
      </p:sp>
      <p:sp>
        <p:nvSpPr>
          <p:cNvPr id="114" name="Google Shape;114;p21"/>
          <p:cNvSpPr txBox="1"/>
          <p:nvPr/>
        </p:nvSpPr>
        <p:spPr>
          <a:xfrm>
            <a:off x="790393" y="2575946"/>
            <a:ext cx="6117300" cy="2978100"/>
          </a:xfrm>
          <a:prstGeom prst="rect">
            <a:avLst/>
          </a:prstGeom>
          <a:noFill/>
          <a:ln>
            <a:noFill/>
          </a:ln>
        </p:spPr>
        <p:txBody>
          <a:bodyPr anchorCtr="0" anchor="t" bIns="54175" lIns="108350" spcFirstLastPara="1" rIns="108350" wrap="square" tIns="54175">
            <a:no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ONC has established API Conditions of Certification to address the use of certified API technology </a:t>
            </a:r>
            <a:r>
              <a:rPr lang="en-US" sz="2400">
                <a:solidFill>
                  <a:srgbClr val="000000"/>
                </a:solidFill>
                <a:latin typeface="Arial"/>
                <a:ea typeface="Arial"/>
                <a:cs typeface="Arial"/>
                <a:sym typeface="Arial"/>
              </a:rPr>
              <a:t>(Section 170.315 g7-10) </a:t>
            </a:r>
            <a:r>
              <a:rPr lang="en-US" sz="2400">
                <a:solidFill>
                  <a:schemeClr val="dk1"/>
                </a:solidFill>
                <a:latin typeface="Arial"/>
                <a:ea typeface="Arial"/>
                <a:cs typeface="Arial"/>
                <a:sym typeface="Arial"/>
              </a:rPr>
              <a:t>and the healthcare ecosystem in which certified API technology will be deployed, including health IT developers’ business practice. </a:t>
            </a:r>
            <a:endParaRPr sz="1700"/>
          </a:p>
          <a:p>
            <a:pPr indent="0" lvl="0" marL="0" marR="0" rtl="0" algn="l">
              <a:lnSpc>
                <a:spcPct val="90000"/>
              </a:lnSpc>
              <a:spcBef>
                <a:spcPts val="1200"/>
              </a:spcBef>
              <a:spcAft>
                <a:spcPts val="0"/>
              </a:spcAft>
              <a:buClr>
                <a:schemeClr val="dk1"/>
              </a:buClr>
              <a:buSzPts val="2200"/>
              <a:buFont typeface="Arial"/>
              <a:buNone/>
            </a:pPr>
            <a:r>
              <a:t/>
            </a:r>
            <a:endParaRPr sz="2200">
              <a:solidFill>
                <a:schemeClr val="dk1"/>
              </a:solidFill>
              <a:latin typeface="Arial"/>
              <a:ea typeface="Arial"/>
              <a:cs typeface="Arial"/>
              <a:sym typeface="Arial"/>
            </a:endParaRPr>
          </a:p>
        </p:txBody>
      </p:sp>
      <p:sp>
        <p:nvSpPr>
          <p:cNvPr id="115" name="Google Shape;115;p21"/>
          <p:cNvSpPr/>
          <p:nvPr/>
        </p:nvSpPr>
        <p:spPr>
          <a:xfrm>
            <a:off x="7564839" y="2688479"/>
            <a:ext cx="5439900" cy="6917400"/>
          </a:xfrm>
          <a:prstGeom prst="rect">
            <a:avLst/>
          </a:prstGeom>
          <a:solidFill>
            <a:srgbClr val="E7F3F9"/>
          </a:solidFill>
          <a:ln>
            <a:noFill/>
          </a:ln>
        </p:spPr>
        <p:txBody>
          <a:bodyPr anchorCtr="0" anchor="ctr" bIns="54175" lIns="108350" spcFirstLastPara="1" rIns="108350" wrap="square" tIns="54175">
            <a:noAutofit/>
          </a:bodyPr>
          <a:lstStyle/>
          <a:p>
            <a:pPr indent="0" lvl="0" marL="0" marR="0" rtl="0" algn="ctr">
              <a:spcBef>
                <a:spcPts val="0"/>
              </a:spcBef>
              <a:spcAft>
                <a:spcPts val="0"/>
              </a:spcAft>
              <a:buNone/>
            </a:pPr>
            <a:r>
              <a:t/>
            </a:r>
            <a:endParaRPr sz="2100">
              <a:solidFill>
                <a:srgbClr val="7F7F7F"/>
              </a:solidFill>
              <a:latin typeface="Arial"/>
              <a:ea typeface="Arial"/>
              <a:cs typeface="Arial"/>
              <a:sym typeface="Arial"/>
            </a:endParaRPr>
          </a:p>
        </p:txBody>
      </p:sp>
      <p:sp>
        <p:nvSpPr>
          <p:cNvPr id="116" name="Google Shape;116;p21"/>
          <p:cNvSpPr txBox="1"/>
          <p:nvPr/>
        </p:nvSpPr>
        <p:spPr>
          <a:xfrm>
            <a:off x="7784778" y="2986054"/>
            <a:ext cx="4868700" cy="6411900"/>
          </a:xfrm>
          <a:prstGeom prst="rect">
            <a:avLst/>
          </a:prstGeom>
          <a:noFill/>
          <a:ln>
            <a:noFill/>
          </a:ln>
        </p:spPr>
        <p:txBody>
          <a:bodyPr anchorCtr="0" anchor="t" bIns="54175" lIns="108350" spcFirstLastPara="1" rIns="108350" wrap="square" tIns="54175">
            <a:noAutofit/>
          </a:bodyPr>
          <a:lstStyle/>
          <a:p>
            <a:pPr indent="0" lvl="0" marL="0" marR="0" rtl="0" algn="l">
              <a:lnSpc>
                <a:spcPct val="110000"/>
              </a:lnSpc>
              <a:spcBef>
                <a:spcPts val="0"/>
              </a:spcBef>
              <a:spcAft>
                <a:spcPts val="0"/>
              </a:spcAft>
              <a:buClr>
                <a:schemeClr val="accent1"/>
              </a:buClr>
              <a:buSzPts val="2400"/>
              <a:buFont typeface="Arial"/>
              <a:buNone/>
            </a:pPr>
            <a:r>
              <a:rPr b="1" lang="en-US" sz="2400">
                <a:solidFill>
                  <a:schemeClr val="accent1"/>
                </a:solidFill>
                <a:latin typeface="Arial"/>
                <a:ea typeface="Arial"/>
                <a:cs typeface="Arial"/>
                <a:sym typeface="Arial"/>
              </a:rPr>
              <a:t>Key Definitions</a:t>
            </a:r>
            <a:endParaRPr sz="1700"/>
          </a:p>
          <a:p>
            <a:pPr indent="0" lvl="2" marL="762000" marR="0" rtl="0" algn="l">
              <a:lnSpc>
                <a:spcPct val="110000"/>
              </a:lnSpc>
              <a:spcBef>
                <a:spcPts val="1100"/>
              </a:spcBef>
              <a:spcAft>
                <a:spcPts val="0"/>
              </a:spcAft>
              <a:buClr>
                <a:srgbClr val="427AC0"/>
              </a:buClr>
              <a:buSzPts val="2100"/>
              <a:buFont typeface="Arial"/>
              <a:buNone/>
            </a:pPr>
            <a:r>
              <a:rPr b="1" i="0" lang="en-US" sz="2100" u="none" cap="none" strike="noStrike">
                <a:solidFill>
                  <a:srgbClr val="427AC0"/>
                </a:solidFill>
                <a:latin typeface="Arial"/>
                <a:ea typeface="Arial"/>
                <a:cs typeface="Arial"/>
                <a:sym typeface="Arial"/>
              </a:rPr>
              <a:t>Certified API Technology</a:t>
            </a:r>
            <a:br>
              <a:rPr b="1" i="0" lang="en-US" sz="2100" u="none" cap="none" strike="noStrike">
                <a:solidFill>
                  <a:srgbClr val="427AC0"/>
                </a:solidFill>
                <a:latin typeface="Arial"/>
                <a:ea typeface="Arial"/>
                <a:cs typeface="Arial"/>
                <a:sym typeface="Arial"/>
              </a:rPr>
            </a:br>
            <a:r>
              <a:rPr b="0" i="0" lang="en-US" sz="1700" u="none" cap="none" strike="noStrike">
                <a:solidFill>
                  <a:schemeClr val="dk1"/>
                </a:solidFill>
                <a:latin typeface="Arial"/>
                <a:ea typeface="Arial"/>
                <a:cs typeface="Arial"/>
                <a:sym typeface="Arial"/>
              </a:rPr>
              <a:t>Capabilities of health IT that fulfill </a:t>
            </a:r>
            <a:br>
              <a:rPr b="0" i="0" lang="en-US" sz="1700" u="none" cap="none" strike="noStrike">
                <a:solidFill>
                  <a:schemeClr val="dk1"/>
                </a:solidFill>
                <a:latin typeface="Arial"/>
                <a:ea typeface="Arial"/>
                <a:cs typeface="Arial"/>
                <a:sym typeface="Arial"/>
              </a:rPr>
            </a:br>
            <a:r>
              <a:rPr b="0" i="0" lang="en-US" sz="1700" u="none" cap="none" strike="noStrike">
                <a:solidFill>
                  <a:schemeClr val="dk1"/>
                </a:solidFill>
                <a:latin typeface="Arial"/>
                <a:ea typeface="Arial"/>
                <a:cs typeface="Arial"/>
                <a:sym typeface="Arial"/>
              </a:rPr>
              <a:t>any of the API-focused certification </a:t>
            </a:r>
            <a:br>
              <a:rPr b="0" i="0" lang="en-US" sz="1700" u="none" cap="none" strike="noStrike">
                <a:solidFill>
                  <a:schemeClr val="dk1"/>
                </a:solidFill>
                <a:latin typeface="Arial"/>
                <a:ea typeface="Arial"/>
                <a:cs typeface="Arial"/>
                <a:sym typeface="Arial"/>
              </a:rPr>
            </a:br>
            <a:r>
              <a:rPr b="0" i="0" lang="en-US" sz="1700" u="none" cap="none" strike="noStrike">
                <a:solidFill>
                  <a:schemeClr val="dk1"/>
                </a:solidFill>
                <a:latin typeface="Arial"/>
                <a:ea typeface="Arial"/>
                <a:cs typeface="Arial"/>
                <a:sym typeface="Arial"/>
              </a:rPr>
              <a:t>criteria adopted in the rule</a:t>
            </a:r>
            <a:endParaRPr sz="1700"/>
          </a:p>
          <a:p>
            <a:pPr indent="0" lvl="2" marL="762000" marR="0" rtl="0" algn="l">
              <a:lnSpc>
                <a:spcPct val="110000"/>
              </a:lnSpc>
              <a:spcBef>
                <a:spcPts val="1100"/>
              </a:spcBef>
              <a:spcAft>
                <a:spcPts val="0"/>
              </a:spcAft>
              <a:buClr>
                <a:srgbClr val="427AC0"/>
              </a:buClr>
              <a:buSzPts val="1900"/>
              <a:buFont typeface="Arial"/>
              <a:buNone/>
            </a:pPr>
            <a:r>
              <a:rPr b="1" i="0" lang="en-US" sz="1900" u="none" cap="none" strike="noStrike">
                <a:solidFill>
                  <a:srgbClr val="427AC0"/>
                </a:solidFill>
                <a:latin typeface="Arial"/>
                <a:ea typeface="Arial"/>
                <a:cs typeface="Arial"/>
                <a:sym typeface="Arial"/>
              </a:rPr>
              <a:t>Certified API Developer</a:t>
            </a:r>
            <a:br>
              <a:rPr b="1" i="0" lang="en-US" sz="1900" u="none" cap="none" strike="noStrike">
                <a:solidFill>
                  <a:srgbClr val="427AC0"/>
                </a:solidFill>
                <a:latin typeface="Arial"/>
                <a:ea typeface="Arial"/>
                <a:cs typeface="Arial"/>
                <a:sym typeface="Arial"/>
              </a:rPr>
            </a:br>
            <a:r>
              <a:rPr b="0" i="0" lang="en-US" sz="1700" u="none" cap="none" strike="noStrike">
                <a:solidFill>
                  <a:schemeClr val="dk1"/>
                </a:solidFill>
                <a:latin typeface="Arial"/>
                <a:ea typeface="Arial"/>
                <a:cs typeface="Arial"/>
                <a:sym typeface="Arial"/>
              </a:rPr>
              <a:t>Health IT developer that creates the </a:t>
            </a:r>
            <a:br>
              <a:rPr b="0" i="0" lang="en-US" sz="1700" u="none" cap="none" strike="noStrike">
                <a:solidFill>
                  <a:schemeClr val="dk1"/>
                </a:solidFill>
                <a:latin typeface="Arial"/>
                <a:ea typeface="Arial"/>
                <a:cs typeface="Arial"/>
                <a:sym typeface="Arial"/>
              </a:rPr>
            </a:br>
            <a:r>
              <a:rPr b="0" i="0" lang="en-US" sz="1700" u="none" cap="none" strike="noStrike">
                <a:solidFill>
                  <a:schemeClr val="dk1"/>
                </a:solidFill>
                <a:latin typeface="Arial"/>
                <a:ea typeface="Arial"/>
                <a:cs typeface="Arial"/>
                <a:sym typeface="Arial"/>
              </a:rPr>
              <a:t>“certified API technology”</a:t>
            </a:r>
            <a:endParaRPr sz="1700"/>
          </a:p>
          <a:p>
            <a:pPr indent="0" lvl="2" marL="762000" marR="0" rtl="0" algn="l">
              <a:lnSpc>
                <a:spcPct val="110000"/>
              </a:lnSpc>
              <a:spcBef>
                <a:spcPts val="1100"/>
              </a:spcBef>
              <a:spcAft>
                <a:spcPts val="0"/>
              </a:spcAft>
              <a:buClr>
                <a:srgbClr val="427AC0"/>
              </a:buClr>
              <a:buSzPts val="1900"/>
              <a:buFont typeface="Arial"/>
              <a:buNone/>
            </a:pPr>
            <a:r>
              <a:rPr b="1" i="0" lang="en-US" sz="1900" u="none" cap="none" strike="noStrike">
                <a:solidFill>
                  <a:srgbClr val="427AC0"/>
                </a:solidFill>
                <a:latin typeface="Arial"/>
                <a:ea typeface="Arial"/>
                <a:cs typeface="Arial"/>
                <a:sym typeface="Arial"/>
              </a:rPr>
              <a:t>API Information Source</a:t>
            </a:r>
            <a:br>
              <a:rPr b="1" i="0" lang="en-US" sz="1900" u="none" cap="none" strike="noStrike">
                <a:solidFill>
                  <a:srgbClr val="427AC0"/>
                </a:solidFill>
                <a:latin typeface="Arial"/>
                <a:ea typeface="Arial"/>
                <a:cs typeface="Arial"/>
                <a:sym typeface="Arial"/>
              </a:rPr>
            </a:br>
            <a:r>
              <a:rPr b="0" i="0" lang="en-US" sz="1700" u="none" cap="none" strike="noStrike">
                <a:solidFill>
                  <a:schemeClr val="dk1"/>
                </a:solidFill>
                <a:latin typeface="Arial"/>
                <a:ea typeface="Arial"/>
                <a:cs typeface="Arial"/>
                <a:sym typeface="Arial"/>
              </a:rPr>
              <a:t>Organization that deploys certified </a:t>
            </a:r>
            <a:br>
              <a:rPr b="0" i="0" lang="en-US" sz="1700" u="none" cap="none" strike="noStrike">
                <a:solidFill>
                  <a:schemeClr val="dk1"/>
                </a:solidFill>
                <a:latin typeface="Arial"/>
                <a:ea typeface="Arial"/>
                <a:cs typeface="Arial"/>
                <a:sym typeface="Arial"/>
              </a:rPr>
            </a:br>
            <a:r>
              <a:rPr b="0" i="0" lang="en-US" sz="1700" u="none" cap="none" strike="noStrike">
                <a:solidFill>
                  <a:schemeClr val="dk1"/>
                </a:solidFill>
                <a:latin typeface="Arial"/>
                <a:ea typeface="Arial"/>
                <a:cs typeface="Arial"/>
                <a:sym typeface="Arial"/>
              </a:rPr>
              <a:t>API technology</a:t>
            </a:r>
            <a:r>
              <a:rPr b="1" i="0" lang="en-US" sz="1700" u="none" cap="none" strike="noStrike">
                <a:solidFill>
                  <a:schemeClr val="dk1"/>
                </a:solidFill>
                <a:latin typeface="Arial"/>
                <a:ea typeface="Arial"/>
                <a:cs typeface="Arial"/>
                <a:sym typeface="Arial"/>
              </a:rPr>
              <a:t> </a:t>
            </a:r>
            <a:endParaRPr b="0" i="0" sz="1700" u="none" cap="none" strike="noStrike">
              <a:solidFill>
                <a:schemeClr val="dk1"/>
              </a:solidFill>
              <a:latin typeface="Arial"/>
              <a:ea typeface="Arial"/>
              <a:cs typeface="Arial"/>
              <a:sym typeface="Arial"/>
            </a:endParaRPr>
          </a:p>
          <a:p>
            <a:pPr indent="0" lvl="2" marL="762000" marR="0" rtl="0" algn="l">
              <a:lnSpc>
                <a:spcPct val="110000"/>
              </a:lnSpc>
              <a:spcBef>
                <a:spcPts val="1100"/>
              </a:spcBef>
              <a:spcAft>
                <a:spcPts val="0"/>
              </a:spcAft>
              <a:buClr>
                <a:srgbClr val="427AC0"/>
              </a:buClr>
              <a:buSzPts val="1900"/>
              <a:buFont typeface="Arial"/>
              <a:buNone/>
            </a:pPr>
            <a:r>
              <a:rPr b="1" i="0" lang="en-US" sz="1900" u="none" cap="none" strike="noStrike">
                <a:solidFill>
                  <a:srgbClr val="427AC0"/>
                </a:solidFill>
                <a:latin typeface="Arial"/>
                <a:ea typeface="Arial"/>
                <a:cs typeface="Arial"/>
                <a:sym typeface="Arial"/>
              </a:rPr>
              <a:t>API User  </a:t>
            </a:r>
            <a:br>
              <a:rPr b="1" i="0" lang="en-US" sz="1900" u="none" cap="none" strike="noStrike">
                <a:solidFill>
                  <a:srgbClr val="427AC0"/>
                </a:solidFill>
                <a:latin typeface="Arial"/>
                <a:ea typeface="Arial"/>
                <a:cs typeface="Arial"/>
                <a:sym typeface="Arial"/>
              </a:rPr>
            </a:br>
            <a:r>
              <a:rPr b="0" i="0" lang="en-US" sz="1700" u="none" cap="none" strike="noStrike">
                <a:solidFill>
                  <a:schemeClr val="dk1"/>
                </a:solidFill>
                <a:latin typeface="Arial"/>
                <a:ea typeface="Arial"/>
                <a:cs typeface="Arial"/>
                <a:sym typeface="Arial"/>
              </a:rPr>
              <a:t>Persons and entities that create or use software applications that interact with “certified API technology”</a:t>
            </a:r>
            <a:endParaRPr sz="1700"/>
          </a:p>
        </p:txBody>
      </p:sp>
      <p:sp>
        <p:nvSpPr>
          <p:cNvPr id="117" name="Google Shape;117;p21"/>
          <p:cNvSpPr txBox="1"/>
          <p:nvPr/>
        </p:nvSpPr>
        <p:spPr>
          <a:xfrm>
            <a:off x="790393" y="5905957"/>
            <a:ext cx="6390000" cy="2796900"/>
          </a:xfrm>
          <a:prstGeom prst="rect">
            <a:avLst/>
          </a:prstGeom>
          <a:noFill/>
          <a:ln>
            <a:noFill/>
          </a:ln>
        </p:spPr>
        <p:txBody>
          <a:bodyPr anchorCtr="0" anchor="t" bIns="54175" lIns="108350" spcFirstLastPara="1" rIns="108350" wrap="square" tIns="54175">
            <a:noAutofit/>
          </a:bodyPr>
          <a:lstStyle/>
          <a:p>
            <a:pPr indent="0" lvl="0" marL="0" marR="0" rtl="0" algn="l">
              <a:lnSpc>
                <a:spcPct val="100000"/>
              </a:lnSpc>
              <a:spcBef>
                <a:spcPts val="0"/>
              </a:spcBef>
              <a:spcAft>
                <a:spcPts val="0"/>
              </a:spcAft>
              <a:buClr>
                <a:schemeClr val="dk2"/>
              </a:buClr>
              <a:buSzPts val="2100"/>
              <a:buFont typeface="Arial"/>
              <a:buNone/>
            </a:pPr>
            <a:r>
              <a:rPr b="1" lang="en-US" sz="2100">
                <a:solidFill>
                  <a:schemeClr val="dk2"/>
                </a:solidFill>
                <a:latin typeface="Arial"/>
                <a:ea typeface="Arial"/>
                <a:cs typeface="Arial"/>
                <a:sym typeface="Arial"/>
              </a:rPr>
              <a:t>SCOPE OF ELECTRONIC HEALTH INFORMATION</a:t>
            </a:r>
            <a:endParaRPr sz="1700"/>
          </a:p>
          <a:p>
            <a:pPr indent="0" lvl="0" marL="0" marR="0" rtl="0" algn="l">
              <a:lnSpc>
                <a:spcPct val="120000"/>
              </a:lnSpc>
              <a:spcBef>
                <a:spcPts val="1200"/>
              </a:spcBef>
              <a:spcAft>
                <a:spcPts val="0"/>
              </a:spcAft>
              <a:buClr>
                <a:schemeClr val="dk1"/>
              </a:buClr>
              <a:buSzPts val="2400"/>
              <a:buFont typeface="Arial"/>
              <a:buNone/>
            </a:pPr>
            <a:r>
              <a:rPr lang="en-US" sz="2400">
                <a:solidFill>
                  <a:schemeClr val="dk1"/>
                </a:solidFill>
                <a:latin typeface="Arial"/>
                <a:ea typeface="Arial"/>
                <a:cs typeface="Arial"/>
                <a:sym typeface="Arial"/>
              </a:rPr>
              <a:t>The scope of patients’ electronic health information that must be accessible via certified API technology is limited to the data specified in the United States Core Data for Interoperability standard (USCDI). </a:t>
            </a:r>
            <a:endParaRPr sz="1700"/>
          </a:p>
          <a:p>
            <a:pPr indent="0" lvl="0" marL="0" marR="0" rtl="0" algn="l">
              <a:lnSpc>
                <a:spcPct val="110000"/>
              </a:lnSpc>
              <a:spcBef>
                <a:spcPts val="120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118" name="Google Shape;118;p21"/>
          <p:cNvPicPr preferRelativeResize="0"/>
          <p:nvPr/>
        </p:nvPicPr>
        <p:blipFill rotWithShape="1">
          <a:blip r:embed="rId4">
            <a:alphaModFix/>
          </a:blip>
          <a:srcRect b="0" l="0" r="0" t="0"/>
          <a:stretch/>
        </p:blipFill>
        <p:spPr>
          <a:xfrm>
            <a:off x="7944057" y="5554217"/>
            <a:ext cx="434745" cy="407573"/>
          </a:xfrm>
          <a:prstGeom prst="rect">
            <a:avLst/>
          </a:prstGeom>
          <a:noFill/>
          <a:ln>
            <a:noFill/>
          </a:ln>
        </p:spPr>
      </p:pic>
      <p:pic>
        <p:nvPicPr>
          <p:cNvPr id="119" name="Google Shape;119;p21"/>
          <p:cNvPicPr preferRelativeResize="0"/>
          <p:nvPr/>
        </p:nvPicPr>
        <p:blipFill rotWithShape="1">
          <a:blip r:embed="rId5">
            <a:alphaModFix/>
          </a:blip>
          <a:srcRect b="0" l="0" r="0" t="0"/>
          <a:stretch/>
        </p:blipFill>
        <p:spPr>
          <a:xfrm>
            <a:off x="7968142" y="6728117"/>
            <a:ext cx="432194" cy="432194"/>
          </a:xfrm>
          <a:prstGeom prst="rect">
            <a:avLst/>
          </a:prstGeom>
          <a:noFill/>
          <a:ln>
            <a:noFill/>
          </a:ln>
        </p:spPr>
      </p:pic>
      <p:pic>
        <p:nvPicPr>
          <p:cNvPr id="120" name="Google Shape;120;p21"/>
          <p:cNvPicPr preferRelativeResize="0"/>
          <p:nvPr/>
        </p:nvPicPr>
        <p:blipFill rotWithShape="1">
          <a:blip r:embed="rId6">
            <a:alphaModFix/>
          </a:blip>
          <a:srcRect b="0" l="0" r="0" t="0"/>
          <a:stretch/>
        </p:blipFill>
        <p:spPr>
          <a:xfrm>
            <a:off x="7914828" y="7955446"/>
            <a:ext cx="463974" cy="406994"/>
          </a:xfrm>
          <a:prstGeom prst="rect">
            <a:avLst/>
          </a:prstGeom>
          <a:noFill/>
          <a:ln>
            <a:noFill/>
          </a:ln>
        </p:spPr>
      </p:pic>
      <p:pic>
        <p:nvPicPr>
          <p:cNvPr id="121" name="Google Shape;121;p21"/>
          <p:cNvPicPr preferRelativeResize="0"/>
          <p:nvPr/>
        </p:nvPicPr>
        <p:blipFill rotWithShape="1">
          <a:blip r:embed="rId7">
            <a:alphaModFix/>
          </a:blip>
          <a:srcRect b="0" l="0" r="0" t="0"/>
          <a:stretch/>
        </p:blipFill>
        <p:spPr>
          <a:xfrm>
            <a:off x="7968142" y="3783096"/>
            <a:ext cx="434745" cy="3923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idx="1" type="body"/>
          </p:nvPr>
        </p:nvSpPr>
        <p:spPr>
          <a:xfrm>
            <a:off x="790393" y="4876800"/>
            <a:ext cx="5447100" cy="4754700"/>
          </a:xfrm>
          <a:prstGeom prst="rect">
            <a:avLst/>
          </a:prstGeom>
          <a:noFill/>
          <a:ln>
            <a:noFill/>
          </a:ln>
        </p:spPr>
        <p:txBody>
          <a:bodyPr anchorCtr="0" anchor="t" bIns="54175" lIns="108350" spcFirstLastPara="1" rIns="108350" wrap="square" tIns="54175">
            <a:noAutofit/>
          </a:bodyPr>
          <a:lstStyle/>
          <a:p>
            <a:pPr indent="0" lvl="0" marL="0" rtl="0" algn="l">
              <a:lnSpc>
                <a:spcPct val="100000"/>
              </a:lnSpc>
              <a:spcBef>
                <a:spcPts val="0"/>
              </a:spcBef>
              <a:spcAft>
                <a:spcPts val="0"/>
              </a:spcAft>
              <a:buClr>
                <a:schemeClr val="accent1"/>
              </a:buClr>
              <a:buSzPts val="2800"/>
              <a:buNone/>
            </a:pPr>
            <a:r>
              <a:rPr b="1" lang="en-US" sz="2800">
                <a:solidFill>
                  <a:schemeClr val="accent1"/>
                </a:solidFill>
              </a:rPr>
              <a:t>What are the exceptions? </a:t>
            </a:r>
            <a:endParaRPr sz="2800">
              <a:latin typeface="Arial"/>
              <a:ea typeface="Arial"/>
              <a:cs typeface="Arial"/>
              <a:sym typeface="Arial"/>
            </a:endParaRPr>
          </a:p>
          <a:p>
            <a:pPr indent="-260350" lvl="0" marL="266700" rtl="0" algn="l">
              <a:lnSpc>
                <a:spcPct val="100000"/>
              </a:lnSpc>
              <a:spcBef>
                <a:spcPts val="1900"/>
              </a:spcBef>
              <a:spcAft>
                <a:spcPts val="0"/>
              </a:spcAft>
              <a:buClr>
                <a:schemeClr val="dk1"/>
              </a:buClr>
              <a:buSzPts val="2100"/>
              <a:buChar char="•"/>
            </a:pPr>
            <a:r>
              <a:rPr lang="en-US" sz="2100">
                <a:latin typeface="Arial"/>
                <a:ea typeface="Arial"/>
                <a:cs typeface="Arial"/>
                <a:sym typeface="Arial"/>
              </a:rPr>
              <a:t>Section 4004 of the Cures Act authorizes the Secretary to identify reasonable and necessary activities that do not constitute information blocking.</a:t>
            </a:r>
            <a:endParaRPr sz="2100"/>
          </a:p>
          <a:p>
            <a:pPr indent="-260350" lvl="0" marL="266700" rtl="0" algn="l">
              <a:lnSpc>
                <a:spcPct val="100000"/>
              </a:lnSpc>
              <a:spcBef>
                <a:spcPts val="1900"/>
              </a:spcBef>
              <a:spcAft>
                <a:spcPts val="0"/>
              </a:spcAft>
              <a:buClr>
                <a:schemeClr val="dk1"/>
              </a:buClr>
              <a:buSzPts val="2100"/>
              <a:buChar char="•"/>
            </a:pPr>
            <a:r>
              <a:rPr lang="en-US" sz="2100">
                <a:latin typeface="Arial"/>
                <a:ea typeface="Arial"/>
                <a:cs typeface="Arial"/>
                <a:sym typeface="Arial"/>
              </a:rPr>
              <a:t>In consultation with stakeholders, we have identified eight exceptions for practices that are reasonable and necessary, provided certain conditions are met. </a:t>
            </a:r>
            <a:endParaRPr sz="2100"/>
          </a:p>
        </p:txBody>
      </p:sp>
      <p:sp>
        <p:nvSpPr>
          <p:cNvPr id="128" name="Google Shape;128;p22"/>
          <p:cNvSpPr/>
          <p:nvPr/>
        </p:nvSpPr>
        <p:spPr>
          <a:xfrm flipH="1" rot="10800000">
            <a:off x="9214114" y="4788813"/>
            <a:ext cx="3776700" cy="1032600"/>
          </a:xfrm>
          <a:prstGeom prst="rect">
            <a:avLst/>
          </a:prstGeom>
          <a:solidFill>
            <a:srgbClr val="203163"/>
          </a:solidFill>
          <a:ln>
            <a:noFill/>
          </a:ln>
        </p:spPr>
        <p:txBody>
          <a:bodyPr anchorCtr="0" anchor="ctr" bIns="54175" lIns="108350" spcFirstLastPara="1" rIns="108350" wrap="square" tIns="54175">
            <a:noAutofit/>
          </a:bodyPr>
          <a:lstStyle/>
          <a:p>
            <a:pPr indent="0" lvl="0" marL="0" marR="0" rtl="0" algn="ctr">
              <a:spcBef>
                <a:spcPts val="0"/>
              </a:spcBef>
              <a:spcAft>
                <a:spcPts val="0"/>
              </a:spcAft>
              <a:buNone/>
            </a:pPr>
            <a:r>
              <a:t/>
            </a:r>
            <a:endParaRPr sz="2100">
              <a:solidFill>
                <a:srgbClr val="7F7F7F"/>
              </a:solidFill>
              <a:latin typeface="Arial"/>
              <a:ea typeface="Arial"/>
              <a:cs typeface="Arial"/>
              <a:sym typeface="Arial"/>
            </a:endParaRPr>
          </a:p>
        </p:txBody>
      </p:sp>
      <p:pic>
        <p:nvPicPr>
          <p:cNvPr id="129" name="Google Shape;129;p22"/>
          <p:cNvPicPr preferRelativeResize="0"/>
          <p:nvPr/>
        </p:nvPicPr>
        <p:blipFill rotWithShape="1">
          <a:blip r:embed="rId3">
            <a:alphaModFix/>
          </a:blip>
          <a:srcRect b="0" l="0" r="0" t="0"/>
          <a:stretch/>
        </p:blipFill>
        <p:spPr>
          <a:xfrm>
            <a:off x="7278735" y="4788928"/>
            <a:ext cx="3197169" cy="611803"/>
          </a:xfrm>
          <a:prstGeom prst="rect">
            <a:avLst/>
          </a:prstGeom>
          <a:noFill/>
          <a:ln>
            <a:noFill/>
          </a:ln>
        </p:spPr>
      </p:pic>
      <p:sp>
        <p:nvSpPr>
          <p:cNvPr id="130" name="Google Shape;130;p22"/>
          <p:cNvSpPr/>
          <p:nvPr/>
        </p:nvSpPr>
        <p:spPr>
          <a:xfrm>
            <a:off x="7278735" y="5604666"/>
            <a:ext cx="5726100" cy="3983700"/>
          </a:xfrm>
          <a:prstGeom prst="rect">
            <a:avLst/>
          </a:prstGeom>
          <a:solidFill>
            <a:srgbClr val="E7F3F9"/>
          </a:solidFill>
          <a:ln>
            <a:noFill/>
          </a:ln>
        </p:spPr>
        <p:txBody>
          <a:bodyPr anchorCtr="0" anchor="ctr" bIns="54175" lIns="108350" spcFirstLastPara="1" rIns="108350" wrap="square" tIns="54175">
            <a:noAutofit/>
          </a:bodyPr>
          <a:lstStyle/>
          <a:p>
            <a:pPr indent="0" lvl="0" marL="0" marR="0" rtl="0" algn="ctr">
              <a:spcBef>
                <a:spcPts val="0"/>
              </a:spcBef>
              <a:spcAft>
                <a:spcPts val="0"/>
              </a:spcAft>
              <a:buNone/>
            </a:pPr>
            <a:r>
              <a:t/>
            </a:r>
            <a:endParaRPr sz="2100">
              <a:solidFill>
                <a:srgbClr val="7F7F7F"/>
              </a:solidFill>
              <a:latin typeface="Arial"/>
              <a:ea typeface="Arial"/>
              <a:cs typeface="Arial"/>
              <a:sym typeface="Arial"/>
            </a:endParaRPr>
          </a:p>
        </p:txBody>
      </p:sp>
      <p:sp>
        <p:nvSpPr>
          <p:cNvPr id="131" name="Google Shape;131;p22"/>
          <p:cNvSpPr txBox="1"/>
          <p:nvPr/>
        </p:nvSpPr>
        <p:spPr>
          <a:xfrm>
            <a:off x="7543778" y="5867561"/>
            <a:ext cx="5447100" cy="3966300"/>
          </a:xfrm>
          <a:prstGeom prst="rect">
            <a:avLst/>
          </a:prstGeom>
          <a:noFill/>
          <a:ln>
            <a:noFill/>
          </a:ln>
        </p:spPr>
        <p:txBody>
          <a:bodyPr anchorCtr="0" anchor="t" bIns="54175" lIns="108350" spcFirstLastPara="1" rIns="108350" wrap="square" tIns="54175">
            <a:noAutofit/>
          </a:bodyPr>
          <a:lstStyle/>
          <a:p>
            <a:pPr indent="0" lvl="0" marL="0" marR="0" rtl="0" algn="l">
              <a:lnSpc>
                <a:spcPct val="100000"/>
              </a:lnSpc>
              <a:spcBef>
                <a:spcPts val="0"/>
              </a:spcBef>
              <a:spcAft>
                <a:spcPts val="0"/>
              </a:spcAft>
              <a:buClr>
                <a:schemeClr val="accent2"/>
              </a:buClr>
              <a:buSzPts val="2600"/>
              <a:buFont typeface="Arial"/>
              <a:buNone/>
            </a:pPr>
            <a:r>
              <a:rPr b="1" lang="en-US" sz="2600">
                <a:solidFill>
                  <a:schemeClr val="accent2"/>
                </a:solidFill>
                <a:latin typeface="Arial"/>
                <a:ea typeface="Arial"/>
                <a:cs typeface="Arial"/>
                <a:sym typeface="Arial"/>
              </a:rPr>
              <a:t>Three categories of "Actors":</a:t>
            </a:r>
            <a:endParaRPr b="1" sz="2600">
              <a:solidFill>
                <a:schemeClr val="accent2"/>
              </a:solidFill>
              <a:latin typeface="Arial"/>
              <a:ea typeface="Arial"/>
              <a:cs typeface="Arial"/>
              <a:sym typeface="Arial"/>
            </a:endParaRPr>
          </a:p>
          <a:p>
            <a:pPr indent="-273050" lvl="2" marL="1155700" marR="0" rtl="0" algn="l">
              <a:lnSpc>
                <a:spcPct val="110000"/>
              </a:lnSpc>
              <a:spcBef>
                <a:spcPts val="2100"/>
              </a:spcBef>
              <a:spcAft>
                <a:spcPts val="0"/>
              </a:spcAft>
              <a:buClr>
                <a:schemeClr val="dk2"/>
              </a:buClr>
              <a:buSzPts val="2300"/>
              <a:buFont typeface="Arial"/>
              <a:buChar char="•"/>
            </a:pPr>
            <a:r>
              <a:rPr b="0" i="0" lang="en-US" sz="2300" u="none" cap="none" strike="noStrike">
                <a:solidFill>
                  <a:schemeClr val="dk2"/>
                </a:solidFill>
                <a:latin typeface="Arial"/>
                <a:ea typeface="Arial"/>
                <a:cs typeface="Arial"/>
                <a:sym typeface="Arial"/>
              </a:rPr>
              <a:t>Health Care Providers</a:t>
            </a:r>
            <a:endParaRPr sz="1700"/>
          </a:p>
          <a:p>
            <a:pPr indent="-273050" lvl="2" marL="1155700" marR="0" rtl="0" algn="l">
              <a:lnSpc>
                <a:spcPct val="110000"/>
              </a:lnSpc>
              <a:spcBef>
                <a:spcPts val="700"/>
              </a:spcBef>
              <a:spcAft>
                <a:spcPts val="0"/>
              </a:spcAft>
              <a:buClr>
                <a:schemeClr val="dk2"/>
              </a:buClr>
              <a:buSzPts val="2300"/>
              <a:buFont typeface="Arial"/>
              <a:buChar char="•"/>
            </a:pPr>
            <a:r>
              <a:rPr b="0" i="0" lang="en-US" sz="2300" u="none" cap="none" strike="noStrike">
                <a:solidFill>
                  <a:schemeClr val="dk2"/>
                </a:solidFill>
                <a:latin typeface="Arial"/>
                <a:ea typeface="Arial"/>
                <a:cs typeface="Arial"/>
                <a:sym typeface="Arial"/>
              </a:rPr>
              <a:t>Health IT Developers </a:t>
            </a:r>
            <a:br>
              <a:rPr b="0" i="0" lang="en-US" sz="2300" u="none" cap="none" strike="noStrike">
                <a:solidFill>
                  <a:schemeClr val="dk2"/>
                </a:solidFill>
                <a:latin typeface="Arial"/>
                <a:ea typeface="Arial"/>
                <a:cs typeface="Arial"/>
                <a:sym typeface="Arial"/>
              </a:rPr>
            </a:br>
            <a:r>
              <a:rPr b="0" i="0" lang="en-US" sz="2300" u="none" cap="none" strike="noStrike">
                <a:solidFill>
                  <a:schemeClr val="dk2"/>
                </a:solidFill>
                <a:latin typeface="Arial"/>
                <a:ea typeface="Arial"/>
                <a:cs typeface="Arial"/>
                <a:sym typeface="Arial"/>
              </a:rPr>
              <a:t>of Certified Health IT</a:t>
            </a:r>
            <a:endParaRPr sz="1700"/>
          </a:p>
          <a:p>
            <a:pPr indent="-273050" lvl="2" marL="1155700" marR="0" rtl="0" algn="l">
              <a:lnSpc>
                <a:spcPct val="110000"/>
              </a:lnSpc>
              <a:spcBef>
                <a:spcPts val="700"/>
              </a:spcBef>
              <a:spcAft>
                <a:spcPts val="0"/>
              </a:spcAft>
              <a:buClr>
                <a:schemeClr val="dk2"/>
              </a:buClr>
              <a:buSzPts val="2300"/>
              <a:buFont typeface="Arial"/>
              <a:buChar char="•"/>
            </a:pPr>
            <a:r>
              <a:rPr b="0" i="0" lang="en-US" sz="2300" u="none" cap="none" strike="noStrike">
                <a:solidFill>
                  <a:schemeClr val="dk2"/>
                </a:solidFill>
                <a:latin typeface="Arial"/>
                <a:ea typeface="Arial"/>
                <a:cs typeface="Arial"/>
                <a:sym typeface="Arial"/>
              </a:rPr>
              <a:t>Health Information Exchanges and/or Health Information Networks </a:t>
            </a:r>
            <a:endParaRPr sz="1700"/>
          </a:p>
          <a:p>
            <a:pPr indent="0" lvl="0" marL="0" marR="0" rtl="0" algn="l">
              <a:lnSpc>
                <a:spcPct val="110000"/>
              </a:lnSpc>
              <a:spcBef>
                <a:spcPts val="190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132" name="Google Shape;132;p22"/>
          <p:cNvPicPr preferRelativeResize="0"/>
          <p:nvPr/>
        </p:nvPicPr>
        <p:blipFill rotWithShape="1">
          <a:blip r:embed="rId4">
            <a:alphaModFix/>
          </a:blip>
          <a:srcRect b="0" l="0" r="0" t="0"/>
          <a:stretch/>
        </p:blipFill>
        <p:spPr>
          <a:xfrm>
            <a:off x="7688733" y="6642801"/>
            <a:ext cx="521571" cy="444301"/>
          </a:xfrm>
          <a:prstGeom prst="rect">
            <a:avLst/>
          </a:prstGeom>
          <a:noFill/>
          <a:ln>
            <a:noFill/>
          </a:ln>
        </p:spPr>
      </p:pic>
      <p:pic>
        <p:nvPicPr>
          <p:cNvPr id="133" name="Google Shape;133;p22"/>
          <p:cNvPicPr preferRelativeResize="0"/>
          <p:nvPr/>
        </p:nvPicPr>
        <p:blipFill rotWithShape="1">
          <a:blip r:embed="rId5">
            <a:alphaModFix/>
          </a:blip>
          <a:srcRect b="0" l="0" r="0" t="0"/>
          <a:stretch/>
        </p:blipFill>
        <p:spPr>
          <a:xfrm>
            <a:off x="7688733" y="7263856"/>
            <a:ext cx="521571" cy="927238"/>
          </a:xfrm>
          <a:prstGeom prst="rect">
            <a:avLst/>
          </a:prstGeom>
          <a:noFill/>
          <a:ln>
            <a:noFill/>
          </a:ln>
        </p:spPr>
      </p:pic>
      <p:pic>
        <p:nvPicPr>
          <p:cNvPr id="134" name="Google Shape;134;p22"/>
          <p:cNvPicPr preferRelativeResize="0"/>
          <p:nvPr/>
        </p:nvPicPr>
        <p:blipFill rotWithShape="1">
          <a:blip r:embed="rId6">
            <a:alphaModFix/>
          </a:blip>
          <a:srcRect b="0" l="0" r="0" t="0"/>
          <a:stretch/>
        </p:blipFill>
        <p:spPr>
          <a:xfrm>
            <a:off x="7729353" y="8237242"/>
            <a:ext cx="436788" cy="714744"/>
          </a:xfrm>
          <a:prstGeom prst="rect">
            <a:avLst/>
          </a:prstGeom>
          <a:noFill/>
          <a:ln>
            <a:noFill/>
          </a:ln>
        </p:spPr>
      </p:pic>
      <p:sp>
        <p:nvSpPr>
          <p:cNvPr id="135" name="Google Shape;135;p22"/>
          <p:cNvSpPr txBox="1"/>
          <p:nvPr/>
        </p:nvSpPr>
        <p:spPr>
          <a:xfrm>
            <a:off x="790393" y="847488"/>
            <a:ext cx="6362100" cy="990600"/>
          </a:xfrm>
          <a:prstGeom prst="rect">
            <a:avLst/>
          </a:prstGeom>
          <a:noFill/>
          <a:ln>
            <a:noFill/>
          </a:ln>
        </p:spPr>
        <p:txBody>
          <a:bodyPr anchorCtr="0" anchor="t" bIns="54175" lIns="108350" spcFirstLastPara="1" rIns="108350" wrap="square" tIns="54175">
            <a:noAutofit/>
          </a:bodyPr>
          <a:lstStyle/>
          <a:p>
            <a:pPr indent="0" lvl="0" marL="0" marR="0" rtl="0" algn="l">
              <a:lnSpc>
                <a:spcPct val="90000"/>
              </a:lnSpc>
              <a:spcBef>
                <a:spcPts val="0"/>
              </a:spcBef>
              <a:spcAft>
                <a:spcPts val="0"/>
              </a:spcAft>
              <a:buClr>
                <a:schemeClr val="dk2"/>
              </a:buClr>
              <a:buSzPts val="3300"/>
              <a:buFont typeface="Arial"/>
              <a:buNone/>
            </a:pPr>
            <a:r>
              <a:rPr b="1" lang="en-US" sz="3300">
                <a:solidFill>
                  <a:schemeClr val="dk2"/>
                </a:solidFill>
                <a:latin typeface="Arial"/>
                <a:ea typeface="Arial"/>
                <a:cs typeface="Arial"/>
                <a:sym typeface="Arial"/>
              </a:rPr>
              <a:t>Information Blocking</a:t>
            </a:r>
            <a:endParaRPr sz="1700"/>
          </a:p>
        </p:txBody>
      </p:sp>
      <p:sp>
        <p:nvSpPr>
          <p:cNvPr id="136" name="Google Shape;136;p22"/>
          <p:cNvSpPr txBox="1"/>
          <p:nvPr/>
        </p:nvSpPr>
        <p:spPr>
          <a:xfrm>
            <a:off x="790393" y="2020453"/>
            <a:ext cx="10699800" cy="3239700"/>
          </a:xfrm>
          <a:prstGeom prst="rect">
            <a:avLst/>
          </a:prstGeom>
          <a:noFill/>
          <a:ln>
            <a:noFill/>
          </a:ln>
        </p:spPr>
        <p:txBody>
          <a:bodyPr anchorCtr="0" anchor="t" bIns="54175" lIns="108350" spcFirstLastPara="1" rIns="108350" wrap="square" tIns="54175">
            <a:noAutofit/>
          </a:bodyPr>
          <a:lstStyle/>
          <a:p>
            <a:pPr indent="0" lvl="0" marL="0" marR="0" rtl="0" algn="l">
              <a:lnSpc>
                <a:spcPct val="90000"/>
              </a:lnSpc>
              <a:spcBef>
                <a:spcPts val="0"/>
              </a:spcBef>
              <a:spcAft>
                <a:spcPts val="0"/>
              </a:spcAft>
              <a:buClr>
                <a:schemeClr val="accent1"/>
              </a:buClr>
              <a:buSzPts val="2800"/>
              <a:buFont typeface="Arial"/>
              <a:buNone/>
            </a:pPr>
            <a:r>
              <a:rPr b="1" lang="en-US" sz="2800">
                <a:solidFill>
                  <a:schemeClr val="accent1"/>
                </a:solidFill>
                <a:latin typeface="Arial"/>
                <a:ea typeface="Arial"/>
                <a:cs typeface="Arial"/>
                <a:sym typeface="Arial"/>
              </a:rPr>
              <a:t>What is information blocking? </a:t>
            </a:r>
            <a:endParaRPr sz="1700"/>
          </a:p>
          <a:p>
            <a:pPr indent="0" lvl="0" marL="0" marR="0" rtl="0" algn="l">
              <a:lnSpc>
                <a:spcPct val="100000"/>
              </a:lnSpc>
              <a:spcBef>
                <a:spcPts val="1900"/>
              </a:spcBef>
              <a:spcAft>
                <a:spcPts val="0"/>
              </a:spcAft>
              <a:buClr>
                <a:schemeClr val="dk1"/>
              </a:buClr>
              <a:buSzPts val="2100"/>
              <a:buFont typeface="Arial"/>
              <a:buNone/>
            </a:pPr>
            <a:r>
              <a:rPr lang="en-US" sz="2100">
                <a:solidFill>
                  <a:schemeClr val="dk1"/>
                </a:solidFill>
                <a:latin typeface="Arial"/>
                <a:ea typeface="Arial"/>
                <a:cs typeface="Arial"/>
                <a:sym typeface="Arial"/>
              </a:rPr>
              <a:t>A </a:t>
            </a:r>
            <a:r>
              <a:rPr lang="en-US" sz="2100" u="sng">
                <a:solidFill>
                  <a:schemeClr val="dk1"/>
                </a:solidFill>
                <a:latin typeface="Arial"/>
                <a:ea typeface="Arial"/>
                <a:cs typeface="Arial"/>
                <a:sym typeface="Arial"/>
              </a:rPr>
              <a:t>practice</a:t>
            </a:r>
            <a:r>
              <a:rPr lang="en-US" sz="2100">
                <a:solidFill>
                  <a:schemeClr val="dk1"/>
                </a:solidFill>
                <a:latin typeface="Arial"/>
                <a:ea typeface="Arial"/>
                <a:cs typeface="Arial"/>
                <a:sym typeface="Arial"/>
              </a:rPr>
              <a:t> by a health care provider, health IT developer, health information exchange, or health information network that, except as required by law or specified by the </a:t>
            </a:r>
            <a:r>
              <a:rPr b="1" lang="en-US" sz="2100">
                <a:solidFill>
                  <a:schemeClr val="dk1"/>
                </a:solidFill>
                <a:latin typeface="Arial"/>
                <a:ea typeface="Arial"/>
                <a:cs typeface="Arial"/>
                <a:sym typeface="Arial"/>
              </a:rPr>
              <a:t>Secretary as a reasonable and necessary activity</a:t>
            </a:r>
            <a:r>
              <a:rPr lang="en-US" sz="2100">
                <a:solidFill>
                  <a:schemeClr val="dk1"/>
                </a:solidFill>
                <a:latin typeface="Arial"/>
                <a:ea typeface="Arial"/>
                <a:cs typeface="Arial"/>
                <a:sym typeface="Arial"/>
              </a:rPr>
              <a:t>, is likely to interfere with, prevent, or materially discourage access, exchange, or use of electronic health information.</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cxnSp>
        <p:nvCxnSpPr>
          <p:cNvPr id="142" name="Google Shape;142;p23"/>
          <p:cNvCxnSpPr/>
          <p:nvPr/>
        </p:nvCxnSpPr>
        <p:spPr>
          <a:xfrm>
            <a:off x="6501549" y="2030507"/>
            <a:ext cx="0" cy="7142400"/>
          </a:xfrm>
          <a:prstGeom prst="straightConnector1">
            <a:avLst/>
          </a:prstGeom>
          <a:noFill/>
          <a:ln cap="rnd" cmpd="sng" w="22225">
            <a:solidFill>
              <a:schemeClr val="accent3"/>
            </a:solidFill>
            <a:prstDash val="solid"/>
            <a:miter lim="800000"/>
            <a:headEnd len="sm" w="sm" type="none"/>
            <a:tailEnd len="sm" w="sm" type="none"/>
          </a:ln>
        </p:spPr>
      </p:cxnSp>
      <p:sp>
        <p:nvSpPr>
          <p:cNvPr id="143" name="Google Shape;143;p23"/>
          <p:cNvSpPr txBox="1"/>
          <p:nvPr>
            <p:ph type="title"/>
          </p:nvPr>
        </p:nvSpPr>
        <p:spPr>
          <a:xfrm>
            <a:off x="790393" y="847487"/>
            <a:ext cx="9207000" cy="1183200"/>
          </a:xfrm>
          <a:prstGeom prst="rect">
            <a:avLst/>
          </a:prstGeom>
          <a:noFill/>
          <a:ln>
            <a:noFill/>
          </a:ln>
        </p:spPr>
        <p:txBody>
          <a:bodyPr anchorCtr="0" anchor="t" bIns="54175" lIns="108350" spcFirstLastPara="1" rIns="108350" wrap="square" tIns="54175">
            <a:noAutofit/>
          </a:bodyPr>
          <a:lstStyle/>
          <a:p>
            <a:pPr indent="0" lvl="0" marL="0" rtl="0" algn="l">
              <a:lnSpc>
                <a:spcPct val="90000"/>
              </a:lnSpc>
              <a:spcBef>
                <a:spcPts val="0"/>
              </a:spcBef>
              <a:spcAft>
                <a:spcPts val="0"/>
              </a:spcAft>
              <a:buClr>
                <a:schemeClr val="dk2"/>
              </a:buClr>
              <a:buSzPts val="3300"/>
              <a:buFont typeface="Arial"/>
              <a:buNone/>
            </a:pPr>
            <a:r>
              <a:rPr lang="en-US"/>
              <a:t>Information Blocking Exceptions</a:t>
            </a:r>
            <a:endParaRPr/>
          </a:p>
        </p:txBody>
      </p:sp>
      <p:sp>
        <p:nvSpPr>
          <p:cNvPr id="144" name="Google Shape;144;p23"/>
          <p:cNvSpPr txBox="1"/>
          <p:nvPr/>
        </p:nvSpPr>
        <p:spPr>
          <a:xfrm>
            <a:off x="801609" y="2030508"/>
            <a:ext cx="5247600" cy="6515700"/>
          </a:xfrm>
          <a:prstGeom prst="rect">
            <a:avLst/>
          </a:prstGeom>
          <a:noFill/>
          <a:ln>
            <a:noFill/>
          </a:ln>
        </p:spPr>
        <p:txBody>
          <a:bodyPr anchorCtr="0" anchor="t" bIns="54175" lIns="108350" spcFirstLastPara="1" rIns="108350" wrap="square" tIns="54175">
            <a:noAutofit/>
          </a:bodyPr>
          <a:lstStyle/>
          <a:p>
            <a:pPr indent="0" lvl="0" marL="0" marR="0" rtl="0" algn="l">
              <a:lnSpc>
                <a:spcPct val="121621"/>
              </a:lnSpc>
              <a:spcBef>
                <a:spcPts val="0"/>
              </a:spcBef>
              <a:spcAft>
                <a:spcPts val="0"/>
              </a:spcAft>
              <a:buClr>
                <a:schemeClr val="dk2"/>
              </a:buClr>
              <a:buSzPts val="2600"/>
              <a:buFont typeface="Arial"/>
              <a:buNone/>
            </a:pPr>
            <a:r>
              <a:rPr b="1" lang="en-US" sz="2600">
                <a:solidFill>
                  <a:schemeClr val="dk2"/>
                </a:solidFill>
                <a:latin typeface="Arial"/>
                <a:ea typeface="Arial"/>
                <a:cs typeface="Arial"/>
                <a:sym typeface="Arial"/>
              </a:rPr>
              <a:t>Exceptions that involve not fulfilling requests to access, exchange, or use EHI</a:t>
            </a:r>
            <a:endParaRPr sz="1700"/>
          </a:p>
          <a:p>
            <a:pPr indent="-533400" lvl="0" marL="1282700" marR="0" rtl="0" algn="l">
              <a:lnSpc>
                <a:spcPct val="110000"/>
              </a:lnSpc>
              <a:spcBef>
                <a:spcPts val="3300"/>
              </a:spcBef>
              <a:spcAft>
                <a:spcPts val="0"/>
              </a:spcAft>
              <a:buClr>
                <a:schemeClr val="dk1"/>
              </a:buClr>
              <a:buSzPts val="2200"/>
              <a:buFont typeface="Arial"/>
              <a:buAutoNum type="arabicPeriod"/>
            </a:pPr>
            <a:r>
              <a:rPr lang="en-US" sz="2200">
                <a:solidFill>
                  <a:schemeClr val="dk1"/>
                </a:solidFill>
                <a:latin typeface="Arial"/>
                <a:ea typeface="Arial"/>
                <a:cs typeface="Arial"/>
                <a:sym typeface="Arial"/>
              </a:rPr>
              <a:t>Preventing Harm Exception</a:t>
            </a:r>
            <a:endParaRPr sz="1700"/>
          </a:p>
          <a:p>
            <a:pPr indent="-533400" lvl="0" marL="1282700" marR="0" rtl="0" algn="l">
              <a:lnSpc>
                <a:spcPct val="110000"/>
              </a:lnSpc>
              <a:spcBef>
                <a:spcPts val="3300"/>
              </a:spcBef>
              <a:spcAft>
                <a:spcPts val="0"/>
              </a:spcAft>
              <a:buClr>
                <a:schemeClr val="dk1"/>
              </a:buClr>
              <a:buSzPts val="2200"/>
              <a:buFont typeface="Arial"/>
              <a:buAutoNum type="arabicPeriod"/>
            </a:pPr>
            <a:r>
              <a:rPr lang="en-US" sz="2200">
                <a:solidFill>
                  <a:schemeClr val="dk1"/>
                </a:solidFill>
                <a:latin typeface="Arial"/>
                <a:ea typeface="Arial"/>
                <a:cs typeface="Arial"/>
                <a:sym typeface="Arial"/>
              </a:rPr>
              <a:t>Privacy Exception </a:t>
            </a:r>
            <a:endParaRPr sz="1700"/>
          </a:p>
          <a:p>
            <a:pPr indent="-533400" lvl="0" marL="1282700" marR="0" rtl="0" algn="l">
              <a:lnSpc>
                <a:spcPct val="110000"/>
              </a:lnSpc>
              <a:spcBef>
                <a:spcPts val="3300"/>
              </a:spcBef>
              <a:spcAft>
                <a:spcPts val="0"/>
              </a:spcAft>
              <a:buClr>
                <a:schemeClr val="dk1"/>
              </a:buClr>
              <a:buSzPts val="2200"/>
              <a:buFont typeface="Arial"/>
              <a:buAutoNum type="arabicPeriod"/>
            </a:pPr>
            <a:r>
              <a:rPr lang="en-US" sz="2200">
                <a:solidFill>
                  <a:schemeClr val="dk1"/>
                </a:solidFill>
                <a:latin typeface="Arial"/>
                <a:ea typeface="Arial"/>
                <a:cs typeface="Arial"/>
                <a:sym typeface="Arial"/>
              </a:rPr>
              <a:t>Security Exception</a:t>
            </a:r>
            <a:endParaRPr sz="1700"/>
          </a:p>
          <a:p>
            <a:pPr indent="-533400" lvl="0" marL="1282700" marR="0" rtl="0" algn="l">
              <a:lnSpc>
                <a:spcPct val="110000"/>
              </a:lnSpc>
              <a:spcBef>
                <a:spcPts val="3300"/>
              </a:spcBef>
              <a:spcAft>
                <a:spcPts val="0"/>
              </a:spcAft>
              <a:buClr>
                <a:schemeClr val="dk1"/>
              </a:buClr>
              <a:buSzPts val="2200"/>
              <a:buFont typeface="Arial"/>
              <a:buAutoNum type="arabicPeriod"/>
            </a:pPr>
            <a:r>
              <a:rPr lang="en-US" sz="2200">
                <a:solidFill>
                  <a:schemeClr val="dk1"/>
                </a:solidFill>
                <a:latin typeface="Arial"/>
                <a:ea typeface="Arial"/>
                <a:cs typeface="Arial"/>
                <a:sym typeface="Arial"/>
              </a:rPr>
              <a:t>Infeasibility Exception </a:t>
            </a:r>
            <a:endParaRPr sz="1700"/>
          </a:p>
          <a:p>
            <a:pPr indent="-533400" lvl="0" marL="1282700" marR="0" rtl="0" algn="l">
              <a:lnSpc>
                <a:spcPct val="110000"/>
              </a:lnSpc>
              <a:spcBef>
                <a:spcPts val="3300"/>
              </a:spcBef>
              <a:spcAft>
                <a:spcPts val="0"/>
              </a:spcAft>
              <a:buClr>
                <a:schemeClr val="dk1"/>
              </a:buClr>
              <a:buSzPts val="2200"/>
              <a:buFont typeface="Arial"/>
              <a:buAutoNum type="arabicPeriod"/>
            </a:pPr>
            <a:r>
              <a:rPr lang="en-US" sz="2200">
                <a:solidFill>
                  <a:schemeClr val="dk1"/>
                </a:solidFill>
                <a:latin typeface="Arial"/>
                <a:ea typeface="Arial"/>
                <a:cs typeface="Arial"/>
                <a:sym typeface="Arial"/>
              </a:rPr>
              <a:t>Health IT Performance Exception</a:t>
            </a:r>
            <a:endParaRPr sz="1700"/>
          </a:p>
        </p:txBody>
      </p:sp>
      <p:sp>
        <p:nvSpPr>
          <p:cNvPr id="145" name="Google Shape;145;p23"/>
          <p:cNvSpPr txBox="1"/>
          <p:nvPr/>
        </p:nvSpPr>
        <p:spPr>
          <a:xfrm>
            <a:off x="6916568" y="2031812"/>
            <a:ext cx="5286600" cy="6891000"/>
          </a:xfrm>
          <a:prstGeom prst="rect">
            <a:avLst/>
          </a:prstGeom>
          <a:noFill/>
          <a:ln>
            <a:noFill/>
          </a:ln>
        </p:spPr>
        <p:txBody>
          <a:bodyPr anchorCtr="0" anchor="t" bIns="54175" lIns="108350" spcFirstLastPara="1" rIns="108350" wrap="square" tIns="54175">
            <a:noAutofit/>
          </a:bodyPr>
          <a:lstStyle/>
          <a:p>
            <a:pPr indent="0" lvl="0" marL="0" marR="0" rtl="0" algn="l">
              <a:lnSpc>
                <a:spcPct val="112500"/>
              </a:lnSpc>
              <a:spcBef>
                <a:spcPts val="0"/>
              </a:spcBef>
              <a:spcAft>
                <a:spcPts val="0"/>
              </a:spcAft>
              <a:buClr>
                <a:schemeClr val="dk2"/>
              </a:buClr>
              <a:buSzPts val="2800"/>
              <a:buFont typeface="Arial"/>
              <a:buNone/>
            </a:pPr>
            <a:r>
              <a:rPr b="1" lang="en-US" sz="2800">
                <a:solidFill>
                  <a:schemeClr val="dk2"/>
                </a:solidFill>
                <a:latin typeface="Arial"/>
                <a:ea typeface="Arial"/>
                <a:cs typeface="Arial"/>
                <a:sym typeface="Arial"/>
              </a:rPr>
              <a:t>Exceptions that involve procedures for fulfilling requests to access, exchange, or use EHI</a:t>
            </a:r>
            <a:endParaRPr sz="1700"/>
          </a:p>
          <a:p>
            <a:pPr indent="-546100" lvl="0" marL="1231900" marR="0" rtl="0" algn="l">
              <a:lnSpc>
                <a:spcPct val="110000"/>
              </a:lnSpc>
              <a:spcBef>
                <a:spcPts val="3300"/>
              </a:spcBef>
              <a:spcAft>
                <a:spcPts val="0"/>
              </a:spcAft>
              <a:buClr>
                <a:schemeClr val="dk1"/>
              </a:buClr>
              <a:buSzPts val="2400"/>
              <a:buFont typeface="Arial"/>
              <a:buAutoNum type="arabicPeriod" startAt="6"/>
            </a:pPr>
            <a:r>
              <a:rPr lang="en-US" sz="2400">
                <a:solidFill>
                  <a:schemeClr val="dk1"/>
                </a:solidFill>
                <a:latin typeface="Arial"/>
                <a:ea typeface="Arial"/>
                <a:cs typeface="Arial"/>
                <a:sym typeface="Arial"/>
              </a:rPr>
              <a:t>Content and Manner Exception </a:t>
            </a:r>
            <a:endParaRPr sz="1700"/>
          </a:p>
          <a:p>
            <a:pPr indent="-546100" lvl="0" marL="1231900" marR="0" rtl="0" algn="l">
              <a:lnSpc>
                <a:spcPct val="110000"/>
              </a:lnSpc>
              <a:spcBef>
                <a:spcPts val="3300"/>
              </a:spcBef>
              <a:spcAft>
                <a:spcPts val="0"/>
              </a:spcAft>
              <a:buClr>
                <a:schemeClr val="dk1"/>
              </a:buClr>
              <a:buSzPts val="2400"/>
              <a:buFont typeface="Arial"/>
              <a:buAutoNum type="arabicPeriod" startAt="6"/>
            </a:pPr>
            <a:r>
              <a:rPr lang="en-US" sz="2400">
                <a:solidFill>
                  <a:schemeClr val="dk1"/>
                </a:solidFill>
                <a:latin typeface="Arial"/>
                <a:ea typeface="Arial"/>
                <a:cs typeface="Arial"/>
                <a:sym typeface="Arial"/>
              </a:rPr>
              <a:t>Fees Exception </a:t>
            </a:r>
            <a:endParaRPr sz="1700"/>
          </a:p>
          <a:p>
            <a:pPr indent="-546100" lvl="0" marL="1231900" marR="0" rtl="0" algn="l">
              <a:lnSpc>
                <a:spcPct val="110000"/>
              </a:lnSpc>
              <a:spcBef>
                <a:spcPts val="3300"/>
              </a:spcBef>
              <a:spcAft>
                <a:spcPts val="0"/>
              </a:spcAft>
              <a:buClr>
                <a:schemeClr val="dk1"/>
              </a:buClr>
              <a:buSzPts val="2400"/>
              <a:buFont typeface="Arial"/>
              <a:buAutoNum type="arabicPeriod" startAt="6"/>
            </a:pPr>
            <a:r>
              <a:rPr lang="en-US" sz="2400">
                <a:solidFill>
                  <a:schemeClr val="dk1"/>
                </a:solidFill>
                <a:latin typeface="Arial"/>
                <a:ea typeface="Arial"/>
                <a:cs typeface="Arial"/>
                <a:sym typeface="Arial"/>
              </a:rPr>
              <a:t>Licensing Exception </a:t>
            </a:r>
            <a:endParaRPr sz="1700"/>
          </a:p>
          <a:p>
            <a:pPr indent="-114300" lvl="0" marL="266700" marR="0" rtl="0" algn="l">
              <a:lnSpc>
                <a:spcPct val="110000"/>
              </a:lnSpc>
              <a:spcBef>
                <a:spcPts val="260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146" name="Google Shape;146;p23"/>
          <p:cNvPicPr preferRelativeResize="0"/>
          <p:nvPr/>
        </p:nvPicPr>
        <p:blipFill rotWithShape="1">
          <a:blip r:embed="rId3">
            <a:alphaModFix/>
          </a:blip>
          <a:srcRect b="0" l="0" r="0" t="0"/>
          <a:stretch/>
        </p:blipFill>
        <p:spPr>
          <a:xfrm>
            <a:off x="883920" y="3942825"/>
            <a:ext cx="394934" cy="502644"/>
          </a:xfrm>
          <a:prstGeom prst="rect">
            <a:avLst/>
          </a:prstGeom>
          <a:noFill/>
          <a:ln>
            <a:noFill/>
          </a:ln>
        </p:spPr>
      </p:pic>
      <p:pic>
        <p:nvPicPr>
          <p:cNvPr id="147" name="Google Shape;147;p23"/>
          <p:cNvPicPr preferRelativeResize="0"/>
          <p:nvPr/>
        </p:nvPicPr>
        <p:blipFill rotWithShape="1">
          <a:blip r:embed="rId4">
            <a:alphaModFix/>
          </a:blip>
          <a:srcRect b="0" l="0" r="0" t="0"/>
          <a:stretch/>
        </p:blipFill>
        <p:spPr>
          <a:xfrm>
            <a:off x="903081" y="4931786"/>
            <a:ext cx="386838" cy="703343"/>
          </a:xfrm>
          <a:prstGeom prst="rect">
            <a:avLst/>
          </a:prstGeom>
          <a:noFill/>
          <a:ln>
            <a:noFill/>
          </a:ln>
        </p:spPr>
      </p:pic>
      <p:pic>
        <p:nvPicPr>
          <p:cNvPr id="148" name="Google Shape;148;p23"/>
          <p:cNvPicPr preferRelativeResize="0"/>
          <p:nvPr/>
        </p:nvPicPr>
        <p:blipFill rotWithShape="1">
          <a:blip r:embed="rId5">
            <a:alphaModFix/>
          </a:blip>
          <a:srcRect b="0" l="0" r="0" t="0"/>
          <a:stretch/>
        </p:blipFill>
        <p:spPr>
          <a:xfrm>
            <a:off x="945325" y="5983876"/>
            <a:ext cx="302350" cy="571104"/>
          </a:xfrm>
          <a:prstGeom prst="rect">
            <a:avLst/>
          </a:prstGeom>
          <a:noFill/>
          <a:ln>
            <a:noFill/>
          </a:ln>
        </p:spPr>
      </p:pic>
      <p:pic>
        <p:nvPicPr>
          <p:cNvPr id="149" name="Google Shape;149;p23"/>
          <p:cNvPicPr preferRelativeResize="0"/>
          <p:nvPr/>
        </p:nvPicPr>
        <p:blipFill rotWithShape="1">
          <a:blip r:embed="rId6">
            <a:alphaModFix/>
          </a:blip>
          <a:srcRect b="0" l="0" r="0" t="0"/>
          <a:stretch/>
        </p:blipFill>
        <p:spPr>
          <a:xfrm>
            <a:off x="899105" y="6975078"/>
            <a:ext cx="394789" cy="566877"/>
          </a:xfrm>
          <a:prstGeom prst="rect">
            <a:avLst/>
          </a:prstGeom>
          <a:noFill/>
          <a:ln>
            <a:noFill/>
          </a:ln>
        </p:spPr>
      </p:pic>
      <p:pic>
        <p:nvPicPr>
          <p:cNvPr id="150" name="Google Shape;150;p23"/>
          <p:cNvPicPr preferRelativeResize="0"/>
          <p:nvPr/>
        </p:nvPicPr>
        <p:blipFill rotWithShape="1">
          <a:blip r:embed="rId7">
            <a:alphaModFix/>
          </a:blip>
          <a:srcRect b="0" l="0" r="0" t="0"/>
          <a:stretch/>
        </p:blipFill>
        <p:spPr>
          <a:xfrm>
            <a:off x="883920" y="7928277"/>
            <a:ext cx="425158" cy="425158"/>
          </a:xfrm>
          <a:prstGeom prst="rect">
            <a:avLst/>
          </a:prstGeom>
          <a:noFill/>
          <a:ln>
            <a:noFill/>
          </a:ln>
        </p:spPr>
      </p:pic>
      <p:pic>
        <p:nvPicPr>
          <p:cNvPr id="151" name="Google Shape;151;p23"/>
          <p:cNvPicPr preferRelativeResize="0"/>
          <p:nvPr/>
        </p:nvPicPr>
        <p:blipFill rotWithShape="1">
          <a:blip r:embed="rId8">
            <a:alphaModFix/>
          </a:blip>
          <a:srcRect b="0" l="0" r="0" t="0"/>
          <a:stretch/>
        </p:blipFill>
        <p:spPr>
          <a:xfrm>
            <a:off x="6932080" y="5032249"/>
            <a:ext cx="598401" cy="503915"/>
          </a:xfrm>
          <a:prstGeom prst="rect">
            <a:avLst/>
          </a:prstGeom>
          <a:noFill/>
          <a:ln>
            <a:noFill/>
          </a:ln>
        </p:spPr>
      </p:pic>
      <p:pic>
        <p:nvPicPr>
          <p:cNvPr id="152" name="Google Shape;152;p23"/>
          <p:cNvPicPr preferRelativeResize="0"/>
          <p:nvPr/>
        </p:nvPicPr>
        <p:blipFill rotWithShape="1">
          <a:blip r:embed="rId9">
            <a:alphaModFix/>
          </a:blip>
          <a:srcRect b="0" l="0" r="0" t="0"/>
          <a:stretch/>
        </p:blipFill>
        <p:spPr>
          <a:xfrm>
            <a:off x="7023293" y="4001778"/>
            <a:ext cx="386838" cy="558766"/>
          </a:xfrm>
          <a:prstGeom prst="rect">
            <a:avLst/>
          </a:prstGeom>
          <a:noFill/>
          <a:ln>
            <a:noFill/>
          </a:ln>
        </p:spPr>
      </p:pic>
      <p:pic>
        <p:nvPicPr>
          <p:cNvPr id="153" name="Google Shape;153;p23"/>
          <p:cNvPicPr preferRelativeResize="0"/>
          <p:nvPr/>
        </p:nvPicPr>
        <p:blipFill rotWithShape="1">
          <a:blip r:embed="rId10">
            <a:alphaModFix/>
          </a:blip>
          <a:srcRect b="0" l="0" r="0" t="0"/>
          <a:stretch/>
        </p:blipFill>
        <p:spPr>
          <a:xfrm>
            <a:off x="7030583" y="5871582"/>
            <a:ext cx="444724" cy="5559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